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30" r:id="rId43"/>
    <p:sldId id="329" r:id="rId44"/>
    <p:sldId id="331" r:id="rId45"/>
    <p:sldId id="295" r:id="rId46"/>
    <p:sldId id="296" r:id="rId47"/>
    <p:sldId id="297" r:id="rId48"/>
    <p:sldId id="298" r:id="rId49"/>
    <p:sldId id="299" r:id="rId50"/>
    <p:sldId id="300" r:id="rId51"/>
    <p:sldId id="353" r:id="rId52"/>
    <p:sldId id="352" r:id="rId53"/>
    <p:sldId id="292" r:id="rId54"/>
    <p:sldId id="286" r:id="rId55"/>
    <p:sldId id="314" r:id="rId56"/>
    <p:sldId id="315" r:id="rId57"/>
    <p:sldId id="316" r:id="rId58"/>
    <p:sldId id="317" r:id="rId59"/>
    <p:sldId id="313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32" r:id="rId72"/>
    <p:sldId id="333" r:id="rId73"/>
    <p:sldId id="337" r:id="rId74"/>
    <p:sldId id="334" r:id="rId75"/>
    <p:sldId id="335" r:id="rId76"/>
    <p:sldId id="336" r:id="rId77"/>
    <p:sldId id="339" r:id="rId78"/>
    <p:sldId id="338" r:id="rId79"/>
    <p:sldId id="340" r:id="rId80"/>
    <p:sldId id="341" r:id="rId81"/>
    <p:sldId id="342" r:id="rId82"/>
    <p:sldId id="343" r:id="rId83"/>
    <p:sldId id="367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5" r:id="rId93"/>
    <p:sldId id="354" r:id="rId94"/>
    <p:sldId id="357" r:id="rId95"/>
    <p:sldId id="356" r:id="rId96"/>
    <p:sldId id="358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57DE9D-F095-49DC-BB12-5E833BB6F265}" v="38" dt="2025-03-01T04:10:36.058"/>
    <p1510:client id="{5A768600-317A-A426-BD35-FEEE627412CB}" v="9" dt="2025-03-02T18:53:36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le Picón Salinas" userId="S::mpicon@flar.net::2587e1e9-9f21-4b7b-b919-8ef356ce05c7" providerId="AD" clId="Web-{741C94BE-1F7E-6A57-7E2B-3E2D8DD33341}"/>
    <pc:docChg chg="modSld">
      <pc:chgData name="Michelle Picón Salinas" userId="S::mpicon@flar.net::2587e1e9-9f21-4b7b-b919-8ef356ce05c7" providerId="AD" clId="Web-{741C94BE-1F7E-6A57-7E2B-3E2D8DD33341}" dt="2025-02-27T17:15:08.887" v="4" actId="1076"/>
      <pc:docMkLst>
        <pc:docMk/>
      </pc:docMkLst>
      <pc:sldChg chg="modSp">
        <pc:chgData name="Michelle Picón Salinas" userId="S::mpicon@flar.net::2587e1e9-9f21-4b7b-b919-8ef356ce05c7" providerId="AD" clId="Web-{741C94BE-1F7E-6A57-7E2B-3E2D8DD33341}" dt="2025-02-27T17:15:08.887" v="4" actId="1076"/>
        <pc:sldMkLst>
          <pc:docMk/>
          <pc:sldMk cId="463837873" sldId="282"/>
        </pc:sldMkLst>
        <pc:picChg chg="mod">
          <ac:chgData name="Michelle Picón Salinas" userId="S::mpicon@flar.net::2587e1e9-9f21-4b7b-b919-8ef356ce05c7" providerId="AD" clId="Web-{741C94BE-1F7E-6A57-7E2B-3E2D8DD33341}" dt="2025-02-27T17:14:19.636" v="1" actId="1076"/>
          <ac:picMkLst>
            <pc:docMk/>
            <pc:sldMk cId="463837873" sldId="282"/>
            <ac:picMk id="5" creationId="{ECB14BE5-0765-6893-4EC5-CBC44D6AB7E0}"/>
          </ac:picMkLst>
        </pc:picChg>
        <pc:picChg chg="mod">
          <ac:chgData name="Michelle Picón Salinas" userId="S::mpicon@flar.net::2587e1e9-9f21-4b7b-b919-8ef356ce05c7" providerId="AD" clId="Web-{741C94BE-1F7E-6A57-7E2B-3E2D8DD33341}" dt="2025-02-27T17:14:21.917" v="3" actId="1076"/>
          <ac:picMkLst>
            <pc:docMk/>
            <pc:sldMk cId="463837873" sldId="282"/>
            <ac:picMk id="9" creationId="{349FDB62-CA1A-57F8-5F53-ED85E1AF350B}"/>
          </ac:picMkLst>
        </pc:picChg>
        <pc:picChg chg="mod">
          <ac:chgData name="Michelle Picón Salinas" userId="S::mpicon@flar.net::2587e1e9-9f21-4b7b-b919-8ef356ce05c7" providerId="AD" clId="Web-{741C94BE-1F7E-6A57-7E2B-3E2D8DD33341}" dt="2025-02-27T17:15:08.887" v="4" actId="1076"/>
          <ac:picMkLst>
            <pc:docMk/>
            <pc:sldMk cId="463837873" sldId="282"/>
            <ac:picMk id="14" creationId="{426C52B6-F57E-2A1E-724B-E6DAD25B2D56}"/>
          </ac:picMkLst>
        </pc:picChg>
      </pc:sldChg>
    </pc:docChg>
  </pc:docChgLst>
  <pc:docChgLst>
    <pc:chgData name="Michelle Picón Salinas" userId="S::mpicon@flar.net::2587e1e9-9f21-4b7b-b919-8ef356ce05c7" providerId="AD" clId="Web-{5A768600-317A-A426-BD35-FEEE627412CB}"/>
    <pc:docChg chg="addSld delSld modSld">
      <pc:chgData name="Michelle Picón Salinas" userId="S::mpicon@flar.net::2587e1e9-9f21-4b7b-b919-8ef356ce05c7" providerId="AD" clId="Web-{5A768600-317A-A426-BD35-FEEE627412CB}" dt="2025-03-02T18:53:36.129" v="8" actId="1076"/>
      <pc:docMkLst>
        <pc:docMk/>
      </pc:docMkLst>
      <pc:sldChg chg="add del">
        <pc:chgData name="Michelle Picón Salinas" userId="S::mpicon@flar.net::2587e1e9-9f21-4b7b-b919-8ef356ce05c7" providerId="AD" clId="Web-{5A768600-317A-A426-BD35-FEEE627412CB}" dt="2025-03-02T16:33:14.114" v="1"/>
        <pc:sldMkLst>
          <pc:docMk/>
          <pc:sldMk cId="1373993695" sldId="336"/>
        </pc:sldMkLst>
      </pc:sldChg>
      <pc:sldChg chg="modSp">
        <pc:chgData name="Michelle Picón Salinas" userId="S::mpicon@flar.net::2587e1e9-9f21-4b7b-b919-8ef356ce05c7" providerId="AD" clId="Web-{5A768600-317A-A426-BD35-FEEE627412CB}" dt="2025-03-02T18:16:42.462" v="7" actId="14100"/>
        <pc:sldMkLst>
          <pc:docMk/>
          <pc:sldMk cId="2253424684" sldId="347"/>
        </pc:sldMkLst>
        <pc:picChg chg="mod">
          <ac:chgData name="Michelle Picón Salinas" userId="S::mpicon@flar.net::2587e1e9-9f21-4b7b-b919-8ef356ce05c7" providerId="AD" clId="Web-{5A768600-317A-A426-BD35-FEEE627412CB}" dt="2025-03-02T18:16:42.462" v="7" actId="14100"/>
          <ac:picMkLst>
            <pc:docMk/>
            <pc:sldMk cId="2253424684" sldId="347"/>
            <ac:picMk id="3" creationId="{3E86C05F-206B-A3F5-6A84-69D711837E1B}"/>
          </ac:picMkLst>
        </pc:picChg>
      </pc:sldChg>
      <pc:sldChg chg="modSp">
        <pc:chgData name="Michelle Picón Salinas" userId="S::mpicon@flar.net::2587e1e9-9f21-4b7b-b919-8ef356ce05c7" providerId="AD" clId="Web-{5A768600-317A-A426-BD35-FEEE627412CB}" dt="2025-03-02T18:53:36.129" v="8" actId="1076"/>
        <pc:sldMkLst>
          <pc:docMk/>
          <pc:sldMk cId="3416138613" sldId="358"/>
        </pc:sldMkLst>
        <pc:picChg chg="mod">
          <ac:chgData name="Michelle Picón Salinas" userId="S::mpicon@flar.net::2587e1e9-9f21-4b7b-b919-8ef356ce05c7" providerId="AD" clId="Web-{5A768600-317A-A426-BD35-FEEE627412CB}" dt="2025-03-02T18:53:36.129" v="8" actId="1076"/>
          <ac:picMkLst>
            <pc:docMk/>
            <pc:sldMk cId="3416138613" sldId="358"/>
            <ac:picMk id="7" creationId="{711A38F0-A164-289B-2FFD-CE24AC2D0AD6}"/>
          </ac:picMkLst>
        </pc:picChg>
      </pc:sldChg>
    </pc:docChg>
  </pc:docChgLst>
  <pc:docChgLst>
    <pc:chgData name="Antonio Candia Torres" userId="c66fc691-4246-4d53-8ff0-36beadcd7abd" providerId="ADAL" clId="{4A57DE9D-F095-49DC-BB12-5E833BB6F265}"/>
    <pc:docChg chg="custSel addSld delSld modSld sldOrd">
      <pc:chgData name="Antonio Candia Torres" userId="c66fc691-4246-4d53-8ff0-36beadcd7abd" providerId="ADAL" clId="{4A57DE9D-F095-49DC-BB12-5E833BB6F265}" dt="2025-03-02T05:14:06.998" v="1127" actId="2696"/>
      <pc:docMkLst>
        <pc:docMk/>
      </pc:docMkLst>
      <pc:sldChg chg="modSp new mod">
        <pc:chgData name="Antonio Candia Torres" userId="c66fc691-4246-4d53-8ff0-36beadcd7abd" providerId="ADAL" clId="{4A57DE9D-F095-49DC-BB12-5E833BB6F265}" dt="2025-02-23T21:22:04.810" v="217" actId="20577"/>
        <pc:sldMkLst>
          <pc:docMk/>
          <pc:sldMk cId="252560830" sldId="256"/>
        </pc:sldMkLst>
        <pc:spChg chg="mod">
          <ac:chgData name="Antonio Candia Torres" userId="c66fc691-4246-4d53-8ff0-36beadcd7abd" providerId="ADAL" clId="{4A57DE9D-F095-49DC-BB12-5E833BB6F265}" dt="2025-02-23T20:12:51.245" v="47" actId="20577"/>
          <ac:spMkLst>
            <pc:docMk/>
            <pc:sldMk cId="252560830" sldId="256"/>
            <ac:spMk id="2" creationId="{53ADDA8F-055B-5D60-4F42-BFF745614D6E}"/>
          </ac:spMkLst>
        </pc:spChg>
        <pc:spChg chg="mod">
          <ac:chgData name="Antonio Candia Torres" userId="c66fc691-4246-4d53-8ff0-36beadcd7abd" providerId="ADAL" clId="{4A57DE9D-F095-49DC-BB12-5E833BB6F265}" dt="2025-02-23T21:22:04.810" v="217" actId="20577"/>
          <ac:spMkLst>
            <pc:docMk/>
            <pc:sldMk cId="252560830" sldId="256"/>
            <ac:spMk id="3" creationId="{19EBF863-24D8-85B8-395A-0E2AADF842BC}"/>
          </ac:spMkLst>
        </pc:spChg>
      </pc:sldChg>
      <pc:sldChg chg="addSp delSp new mod">
        <pc:chgData name="Antonio Candia Torres" userId="c66fc691-4246-4d53-8ff0-36beadcd7abd" providerId="ADAL" clId="{4A57DE9D-F095-49DC-BB12-5E833BB6F265}" dt="2025-02-23T19:54:00.491" v="4" actId="22"/>
        <pc:sldMkLst>
          <pc:docMk/>
          <pc:sldMk cId="1096962269" sldId="257"/>
        </pc:sldMkLst>
        <pc:picChg chg="add">
          <ac:chgData name="Antonio Candia Torres" userId="c66fc691-4246-4d53-8ff0-36beadcd7abd" providerId="ADAL" clId="{4A57DE9D-F095-49DC-BB12-5E833BB6F265}" dt="2025-02-23T19:54:00.491" v="4" actId="22"/>
          <ac:picMkLst>
            <pc:docMk/>
            <pc:sldMk cId="1096962269" sldId="257"/>
            <ac:picMk id="5" creationId="{6546B7A2-09BA-A202-EFC5-6CDA39AD5346}"/>
          </ac:picMkLst>
        </pc:picChg>
      </pc:sldChg>
      <pc:sldChg chg="addSp delSp new mod">
        <pc:chgData name="Antonio Candia Torres" userId="c66fc691-4246-4d53-8ff0-36beadcd7abd" providerId="ADAL" clId="{4A57DE9D-F095-49DC-BB12-5E833BB6F265}" dt="2025-02-23T19:54:31.888" v="8" actId="22"/>
        <pc:sldMkLst>
          <pc:docMk/>
          <pc:sldMk cId="4176566221" sldId="258"/>
        </pc:sldMkLst>
        <pc:picChg chg="add">
          <ac:chgData name="Antonio Candia Torres" userId="c66fc691-4246-4d53-8ff0-36beadcd7abd" providerId="ADAL" clId="{4A57DE9D-F095-49DC-BB12-5E833BB6F265}" dt="2025-02-23T19:54:31.888" v="8" actId="22"/>
          <ac:picMkLst>
            <pc:docMk/>
            <pc:sldMk cId="4176566221" sldId="258"/>
            <ac:picMk id="5" creationId="{2929CC6A-7C89-80A6-58EE-9B9DC9EB61C3}"/>
          </ac:picMkLst>
        </pc:picChg>
      </pc:sldChg>
      <pc:sldChg chg="addSp delSp new mod">
        <pc:chgData name="Antonio Candia Torres" userId="c66fc691-4246-4d53-8ff0-36beadcd7abd" providerId="ADAL" clId="{4A57DE9D-F095-49DC-BB12-5E833BB6F265}" dt="2025-02-23T19:55:46.391" v="12" actId="22"/>
        <pc:sldMkLst>
          <pc:docMk/>
          <pc:sldMk cId="2646047538" sldId="259"/>
        </pc:sldMkLst>
        <pc:picChg chg="add">
          <ac:chgData name="Antonio Candia Torres" userId="c66fc691-4246-4d53-8ff0-36beadcd7abd" providerId="ADAL" clId="{4A57DE9D-F095-49DC-BB12-5E833BB6F265}" dt="2025-02-23T19:55:46.391" v="12" actId="22"/>
          <ac:picMkLst>
            <pc:docMk/>
            <pc:sldMk cId="2646047538" sldId="259"/>
            <ac:picMk id="5" creationId="{0A6B21F1-6569-44ED-FA84-C8E9F9A745A7}"/>
          </ac:picMkLst>
        </pc:picChg>
      </pc:sldChg>
      <pc:sldChg chg="addSp delSp new mod">
        <pc:chgData name="Antonio Candia Torres" userId="c66fc691-4246-4d53-8ff0-36beadcd7abd" providerId="ADAL" clId="{4A57DE9D-F095-49DC-BB12-5E833BB6F265}" dt="2025-02-23T19:59:57.450" v="16" actId="22"/>
        <pc:sldMkLst>
          <pc:docMk/>
          <pc:sldMk cId="3926022810" sldId="260"/>
        </pc:sldMkLst>
        <pc:picChg chg="add">
          <ac:chgData name="Antonio Candia Torres" userId="c66fc691-4246-4d53-8ff0-36beadcd7abd" providerId="ADAL" clId="{4A57DE9D-F095-49DC-BB12-5E833BB6F265}" dt="2025-02-23T19:59:57.450" v="16" actId="22"/>
          <ac:picMkLst>
            <pc:docMk/>
            <pc:sldMk cId="3926022810" sldId="260"/>
            <ac:picMk id="5" creationId="{BD906549-8408-FCB3-3D3D-C312309557C8}"/>
          </ac:picMkLst>
        </pc:picChg>
      </pc:sldChg>
      <pc:sldChg chg="addSp delSp new mod">
        <pc:chgData name="Antonio Candia Torres" userId="c66fc691-4246-4d53-8ff0-36beadcd7abd" providerId="ADAL" clId="{4A57DE9D-F095-49DC-BB12-5E833BB6F265}" dt="2025-02-23T20:02:24.578" v="20" actId="22"/>
        <pc:sldMkLst>
          <pc:docMk/>
          <pc:sldMk cId="3091839208" sldId="261"/>
        </pc:sldMkLst>
        <pc:picChg chg="add">
          <ac:chgData name="Antonio Candia Torres" userId="c66fc691-4246-4d53-8ff0-36beadcd7abd" providerId="ADAL" clId="{4A57DE9D-F095-49DC-BB12-5E833BB6F265}" dt="2025-02-23T20:02:24.578" v="20" actId="22"/>
          <ac:picMkLst>
            <pc:docMk/>
            <pc:sldMk cId="3091839208" sldId="261"/>
            <ac:picMk id="5" creationId="{C863E1D3-4B5F-18AA-EA47-7ED2FEAE42F1}"/>
          </ac:picMkLst>
        </pc:picChg>
      </pc:sldChg>
      <pc:sldChg chg="addSp delSp new mod ord">
        <pc:chgData name="Antonio Candia Torres" userId="c66fc691-4246-4d53-8ff0-36beadcd7abd" providerId="ADAL" clId="{4A57DE9D-F095-49DC-BB12-5E833BB6F265}" dt="2025-02-23T20:15:54.053" v="60"/>
        <pc:sldMkLst>
          <pc:docMk/>
          <pc:sldMk cId="1191195777" sldId="262"/>
        </pc:sldMkLst>
        <pc:picChg chg="add">
          <ac:chgData name="Antonio Candia Torres" userId="c66fc691-4246-4d53-8ff0-36beadcd7abd" providerId="ADAL" clId="{4A57DE9D-F095-49DC-BB12-5E833BB6F265}" dt="2025-02-23T20:08:34.156" v="24" actId="22"/>
          <ac:picMkLst>
            <pc:docMk/>
            <pc:sldMk cId="1191195777" sldId="262"/>
            <ac:picMk id="5" creationId="{9C445F67-0711-66AD-0B89-6152EDFA2DC7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3T20:14:06.505" v="57" actId="1076"/>
        <pc:sldMkLst>
          <pc:docMk/>
          <pc:sldMk cId="68754544" sldId="263"/>
        </pc:sldMkLst>
        <pc:picChg chg="add mod">
          <ac:chgData name="Antonio Candia Torres" userId="c66fc691-4246-4d53-8ff0-36beadcd7abd" providerId="ADAL" clId="{4A57DE9D-F095-49DC-BB12-5E833BB6F265}" dt="2025-02-23T20:14:06.505" v="57" actId="1076"/>
          <ac:picMkLst>
            <pc:docMk/>
            <pc:sldMk cId="68754544" sldId="263"/>
            <ac:picMk id="8" creationId="{FD98707B-6A45-2C98-3EE1-04C9A6FFFAA6}"/>
          </ac:picMkLst>
        </pc:picChg>
      </pc:sldChg>
      <pc:sldChg chg="addSp delSp new mod">
        <pc:chgData name="Antonio Candia Torres" userId="c66fc691-4246-4d53-8ff0-36beadcd7abd" providerId="ADAL" clId="{4A57DE9D-F095-49DC-BB12-5E833BB6F265}" dt="2025-02-23T20:16:40.547" v="63" actId="478"/>
        <pc:sldMkLst>
          <pc:docMk/>
          <pc:sldMk cId="1969549659" sldId="264"/>
        </pc:sldMkLst>
        <pc:picChg chg="add">
          <ac:chgData name="Antonio Candia Torres" userId="c66fc691-4246-4d53-8ff0-36beadcd7abd" providerId="ADAL" clId="{4A57DE9D-F095-49DC-BB12-5E833BB6F265}" dt="2025-02-23T20:16:30.912" v="61" actId="22"/>
          <ac:picMkLst>
            <pc:docMk/>
            <pc:sldMk cId="1969549659" sldId="264"/>
            <ac:picMk id="5" creationId="{F830E530-DC81-ECFC-9A53-6CE2A94A78B9}"/>
          </ac:picMkLst>
        </pc:picChg>
      </pc:sldChg>
      <pc:sldChg chg="add">
        <pc:chgData name="Antonio Candia Torres" userId="c66fc691-4246-4d53-8ff0-36beadcd7abd" providerId="ADAL" clId="{4A57DE9D-F095-49DC-BB12-5E833BB6F265}" dt="2025-02-23T20:16:50.841" v="64"/>
        <pc:sldMkLst>
          <pc:docMk/>
          <pc:sldMk cId="1168721800" sldId="265"/>
        </pc:sldMkLst>
      </pc:sldChg>
      <pc:sldChg chg="addSp delSp modSp new mod">
        <pc:chgData name="Antonio Candia Torres" userId="c66fc691-4246-4d53-8ff0-36beadcd7abd" providerId="ADAL" clId="{4A57DE9D-F095-49DC-BB12-5E833BB6F265}" dt="2025-02-23T22:21:24.827" v="441" actId="478"/>
        <pc:sldMkLst>
          <pc:docMk/>
          <pc:sldMk cId="2683340649" sldId="266"/>
        </pc:sldMkLst>
        <pc:picChg chg="add mod ord">
          <ac:chgData name="Antonio Candia Torres" userId="c66fc691-4246-4d53-8ff0-36beadcd7abd" providerId="ADAL" clId="{4A57DE9D-F095-49DC-BB12-5E833BB6F265}" dt="2025-02-23T20:23:17.645" v="66" actId="22"/>
          <ac:picMkLst>
            <pc:docMk/>
            <pc:sldMk cId="2683340649" sldId="266"/>
            <ac:picMk id="5" creationId="{7CEA012C-3CCE-0320-171B-FFEE23E1754E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3T20:34:49.477" v="129" actId="1076"/>
        <pc:sldMkLst>
          <pc:docMk/>
          <pc:sldMk cId="244955809" sldId="267"/>
        </pc:sldMkLst>
        <pc:spChg chg="mod">
          <ac:chgData name="Antonio Candia Torres" userId="c66fc691-4246-4d53-8ff0-36beadcd7abd" providerId="ADAL" clId="{4A57DE9D-F095-49DC-BB12-5E833BB6F265}" dt="2025-02-23T20:25:49.128" v="69"/>
          <ac:spMkLst>
            <pc:docMk/>
            <pc:sldMk cId="244955809" sldId="267"/>
            <ac:spMk id="2" creationId="{FF825350-20AE-25B3-1648-3A3CA9F93B6A}"/>
          </ac:spMkLst>
        </pc:spChg>
        <pc:picChg chg="add mod">
          <ac:chgData name="Antonio Candia Torres" userId="c66fc691-4246-4d53-8ff0-36beadcd7abd" providerId="ADAL" clId="{4A57DE9D-F095-49DC-BB12-5E833BB6F265}" dt="2025-02-23T20:26:31.120" v="72" actId="1076"/>
          <ac:picMkLst>
            <pc:docMk/>
            <pc:sldMk cId="244955809" sldId="267"/>
            <ac:picMk id="5" creationId="{A36C05B0-9656-A4E0-132B-912B6D04643E}"/>
          </ac:picMkLst>
        </pc:picChg>
        <pc:picChg chg="add mod">
          <ac:chgData name="Antonio Candia Torres" userId="c66fc691-4246-4d53-8ff0-36beadcd7abd" providerId="ADAL" clId="{4A57DE9D-F095-49DC-BB12-5E833BB6F265}" dt="2025-02-23T20:27:12.215" v="75" actId="1076"/>
          <ac:picMkLst>
            <pc:docMk/>
            <pc:sldMk cId="244955809" sldId="267"/>
            <ac:picMk id="7" creationId="{8A36346A-188A-DB27-7E83-82AC7112B1AC}"/>
          </ac:picMkLst>
        </pc:picChg>
        <pc:picChg chg="add mod">
          <ac:chgData name="Antonio Candia Torres" userId="c66fc691-4246-4d53-8ff0-36beadcd7abd" providerId="ADAL" clId="{4A57DE9D-F095-49DC-BB12-5E833BB6F265}" dt="2025-02-23T20:28:35.272" v="83" actId="1076"/>
          <ac:picMkLst>
            <pc:docMk/>
            <pc:sldMk cId="244955809" sldId="267"/>
            <ac:picMk id="9" creationId="{1AF5355B-F3C5-C17B-D63C-D896B75DE701}"/>
          </ac:picMkLst>
        </pc:picChg>
        <pc:picChg chg="add mod">
          <ac:chgData name="Antonio Candia Torres" userId="c66fc691-4246-4d53-8ff0-36beadcd7abd" providerId="ADAL" clId="{4A57DE9D-F095-49DC-BB12-5E833BB6F265}" dt="2025-02-23T20:29:01.719" v="86" actId="1076"/>
          <ac:picMkLst>
            <pc:docMk/>
            <pc:sldMk cId="244955809" sldId="267"/>
            <ac:picMk id="11" creationId="{689D5DBB-A94E-CD58-5CEE-1600F5343BFF}"/>
          </ac:picMkLst>
        </pc:picChg>
        <pc:picChg chg="add mod">
          <ac:chgData name="Antonio Candia Torres" userId="c66fc691-4246-4d53-8ff0-36beadcd7abd" providerId="ADAL" clId="{4A57DE9D-F095-49DC-BB12-5E833BB6F265}" dt="2025-02-23T20:29:42.378" v="92" actId="1076"/>
          <ac:picMkLst>
            <pc:docMk/>
            <pc:sldMk cId="244955809" sldId="267"/>
            <ac:picMk id="13" creationId="{17A80F6E-B145-7DF8-73FA-35F7522AA2D6}"/>
          </ac:picMkLst>
        </pc:picChg>
        <pc:picChg chg="add mod">
          <ac:chgData name="Antonio Candia Torres" userId="c66fc691-4246-4d53-8ff0-36beadcd7abd" providerId="ADAL" clId="{4A57DE9D-F095-49DC-BB12-5E833BB6F265}" dt="2025-02-23T20:30:06.843" v="95" actId="1076"/>
          <ac:picMkLst>
            <pc:docMk/>
            <pc:sldMk cId="244955809" sldId="267"/>
            <ac:picMk id="15" creationId="{B9DF3C73-B655-2244-FDE6-7E7FD6830042}"/>
          </ac:picMkLst>
        </pc:picChg>
        <pc:picChg chg="add mod">
          <ac:chgData name="Antonio Candia Torres" userId="c66fc691-4246-4d53-8ff0-36beadcd7abd" providerId="ADAL" clId="{4A57DE9D-F095-49DC-BB12-5E833BB6F265}" dt="2025-02-23T20:30:39.139" v="102" actId="1076"/>
          <ac:picMkLst>
            <pc:docMk/>
            <pc:sldMk cId="244955809" sldId="267"/>
            <ac:picMk id="17" creationId="{66E7FD9C-F54A-E89C-51F9-6B83042A1810}"/>
          </ac:picMkLst>
        </pc:picChg>
        <pc:picChg chg="add mod">
          <ac:chgData name="Antonio Candia Torres" userId="c66fc691-4246-4d53-8ff0-36beadcd7abd" providerId="ADAL" clId="{4A57DE9D-F095-49DC-BB12-5E833BB6F265}" dt="2025-02-23T20:34:46.612" v="127" actId="1076"/>
          <ac:picMkLst>
            <pc:docMk/>
            <pc:sldMk cId="244955809" sldId="267"/>
            <ac:picMk id="19" creationId="{7078C418-ED63-9ECB-AB86-862C34A4ADB2}"/>
          </ac:picMkLst>
        </pc:picChg>
        <pc:picChg chg="add mod">
          <ac:chgData name="Antonio Candia Torres" userId="c66fc691-4246-4d53-8ff0-36beadcd7abd" providerId="ADAL" clId="{4A57DE9D-F095-49DC-BB12-5E833BB6F265}" dt="2025-02-23T20:34:01.355" v="122" actId="1076"/>
          <ac:picMkLst>
            <pc:docMk/>
            <pc:sldMk cId="244955809" sldId="267"/>
            <ac:picMk id="21" creationId="{7A8E92DE-79FD-AE84-877F-967BEFB0742D}"/>
          </ac:picMkLst>
        </pc:picChg>
        <pc:picChg chg="add mod">
          <ac:chgData name="Antonio Candia Torres" userId="c66fc691-4246-4d53-8ff0-36beadcd7abd" providerId="ADAL" clId="{4A57DE9D-F095-49DC-BB12-5E833BB6F265}" dt="2025-02-23T20:34:00.119" v="121" actId="1076"/>
          <ac:picMkLst>
            <pc:docMk/>
            <pc:sldMk cId="244955809" sldId="267"/>
            <ac:picMk id="23" creationId="{847FF8AC-E885-2068-683C-003AAA74D951}"/>
          </ac:picMkLst>
        </pc:picChg>
        <pc:picChg chg="add mod">
          <ac:chgData name="Antonio Candia Torres" userId="c66fc691-4246-4d53-8ff0-36beadcd7abd" providerId="ADAL" clId="{4A57DE9D-F095-49DC-BB12-5E833BB6F265}" dt="2025-02-23T20:34:47.857" v="128" actId="1076"/>
          <ac:picMkLst>
            <pc:docMk/>
            <pc:sldMk cId="244955809" sldId="267"/>
            <ac:picMk id="25" creationId="{776D05B9-D470-D95A-54D2-7BD2D151B69A}"/>
          </ac:picMkLst>
        </pc:picChg>
        <pc:picChg chg="add mod">
          <ac:chgData name="Antonio Candia Torres" userId="c66fc691-4246-4d53-8ff0-36beadcd7abd" providerId="ADAL" clId="{4A57DE9D-F095-49DC-BB12-5E833BB6F265}" dt="2025-02-23T20:34:49.477" v="129" actId="1076"/>
          <ac:picMkLst>
            <pc:docMk/>
            <pc:sldMk cId="244955809" sldId="267"/>
            <ac:picMk id="27" creationId="{6FCAE546-75A4-903B-06FF-7925C08103FA}"/>
          </ac:picMkLst>
        </pc:picChg>
      </pc:sldChg>
      <pc:sldChg chg="addSp new mod">
        <pc:chgData name="Antonio Candia Torres" userId="c66fc691-4246-4d53-8ff0-36beadcd7abd" providerId="ADAL" clId="{4A57DE9D-F095-49DC-BB12-5E833BB6F265}" dt="2025-02-23T20:31:25.794" v="104" actId="22"/>
        <pc:sldMkLst>
          <pc:docMk/>
          <pc:sldMk cId="580095750" sldId="268"/>
        </pc:sldMkLst>
        <pc:picChg chg="add">
          <ac:chgData name="Antonio Candia Torres" userId="c66fc691-4246-4d53-8ff0-36beadcd7abd" providerId="ADAL" clId="{4A57DE9D-F095-49DC-BB12-5E833BB6F265}" dt="2025-02-23T20:31:25.794" v="104" actId="22"/>
          <ac:picMkLst>
            <pc:docMk/>
            <pc:sldMk cId="580095750" sldId="268"/>
            <ac:picMk id="5" creationId="{2F2E3C61-C8D5-5FCD-A5D2-EC40790306AE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3T20:43:20.868" v="145" actId="21"/>
        <pc:sldMkLst>
          <pc:docMk/>
          <pc:sldMk cId="3631222192" sldId="269"/>
        </pc:sldMkLst>
        <pc:spChg chg="mod">
          <ac:chgData name="Antonio Candia Torres" userId="c66fc691-4246-4d53-8ff0-36beadcd7abd" providerId="ADAL" clId="{4A57DE9D-F095-49DC-BB12-5E833BB6F265}" dt="2025-02-23T20:36:36.937" v="131"/>
          <ac:spMkLst>
            <pc:docMk/>
            <pc:sldMk cId="3631222192" sldId="269"/>
            <ac:spMk id="2" creationId="{D67A5856-F8C8-7151-2659-FEAD3259D6A8}"/>
          </ac:spMkLst>
        </pc:spChg>
        <pc:picChg chg="add mod">
          <ac:chgData name="Antonio Candia Torres" userId="c66fc691-4246-4d53-8ff0-36beadcd7abd" providerId="ADAL" clId="{4A57DE9D-F095-49DC-BB12-5E833BB6F265}" dt="2025-02-23T20:40:02.817" v="135" actId="1076"/>
          <ac:picMkLst>
            <pc:docMk/>
            <pc:sldMk cId="3631222192" sldId="269"/>
            <ac:picMk id="5" creationId="{9BB1E4A2-B959-7DB5-03D6-EBD288F3A2E6}"/>
          </ac:picMkLst>
        </pc:picChg>
        <pc:picChg chg="add mod">
          <ac:chgData name="Antonio Candia Torres" userId="c66fc691-4246-4d53-8ff0-36beadcd7abd" providerId="ADAL" clId="{4A57DE9D-F095-49DC-BB12-5E833BB6F265}" dt="2025-02-23T20:40:20.788" v="137" actId="1076"/>
          <ac:picMkLst>
            <pc:docMk/>
            <pc:sldMk cId="3631222192" sldId="269"/>
            <ac:picMk id="7" creationId="{A18EE3CD-9EBA-2271-9F6A-67F031095313}"/>
          </ac:picMkLst>
        </pc:picChg>
        <pc:picChg chg="add mod">
          <ac:chgData name="Antonio Candia Torres" userId="c66fc691-4246-4d53-8ff0-36beadcd7abd" providerId="ADAL" clId="{4A57DE9D-F095-49DC-BB12-5E833BB6F265}" dt="2025-02-23T20:41:52.381" v="140" actId="1076"/>
          <ac:picMkLst>
            <pc:docMk/>
            <pc:sldMk cId="3631222192" sldId="269"/>
            <ac:picMk id="9" creationId="{1C5AAEC2-3BA0-1333-1326-5629144AD8A5}"/>
          </ac:picMkLst>
        </pc:picChg>
      </pc:sldChg>
      <pc:sldChg chg="addSp delSp modSp add mod">
        <pc:chgData name="Antonio Candia Torres" userId="c66fc691-4246-4d53-8ff0-36beadcd7abd" providerId="ADAL" clId="{4A57DE9D-F095-49DC-BB12-5E833BB6F265}" dt="2025-02-23T20:46:05.792" v="162" actId="1076"/>
        <pc:sldMkLst>
          <pc:docMk/>
          <pc:sldMk cId="3373125134" sldId="270"/>
        </pc:sldMkLst>
        <pc:picChg chg="add mod">
          <ac:chgData name="Antonio Candia Torres" userId="c66fc691-4246-4d53-8ff0-36beadcd7abd" providerId="ADAL" clId="{4A57DE9D-F095-49DC-BB12-5E833BB6F265}" dt="2025-02-23T20:43:57.193" v="156" actId="1076"/>
          <ac:picMkLst>
            <pc:docMk/>
            <pc:sldMk cId="3373125134" sldId="270"/>
            <ac:picMk id="4" creationId="{4E328286-CEC1-6DDA-90BA-80C07602FCDD}"/>
          </ac:picMkLst>
        </pc:picChg>
        <pc:picChg chg="add mod">
          <ac:chgData name="Antonio Candia Torres" userId="c66fc691-4246-4d53-8ff0-36beadcd7abd" providerId="ADAL" clId="{4A57DE9D-F095-49DC-BB12-5E833BB6F265}" dt="2025-02-23T20:44:53.715" v="159" actId="1076"/>
          <ac:picMkLst>
            <pc:docMk/>
            <pc:sldMk cId="3373125134" sldId="270"/>
            <ac:picMk id="8" creationId="{C285C040-D3E4-B5AA-B4DA-59526CFBCCD4}"/>
          </ac:picMkLst>
        </pc:picChg>
        <pc:picChg chg="add mod">
          <ac:chgData name="Antonio Candia Torres" userId="c66fc691-4246-4d53-8ff0-36beadcd7abd" providerId="ADAL" clId="{4A57DE9D-F095-49DC-BB12-5E833BB6F265}" dt="2025-02-23T20:43:36.133" v="152" actId="1076"/>
          <ac:picMkLst>
            <pc:docMk/>
            <pc:sldMk cId="3373125134" sldId="270"/>
            <ac:picMk id="11" creationId="{B035C37C-F133-BBAE-51A9-68FE482F364D}"/>
          </ac:picMkLst>
        </pc:picChg>
        <pc:picChg chg="add mod">
          <ac:chgData name="Antonio Candia Torres" userId="c66fc691-4246-4d53-8ff0-36beadcd7abd" providerId="ADAL" clId="{4A57DE9D-F095-49DC-BB12-5E833BB6F265}" dt="2025-02-23T20:46:05.792" v="162" actId="1076"/>
          <ac:picMkLst>
            <pc:docMk/>
            <pc:sldMk cId="3373125134" sldId="270"/>
            <ac:picMk id="12" creationId="{41DE67A7-4A1B-85EF-9EB8-551EB6A3C6E4}"/>
          </ac:picMkLst>
        </pc:picChg>
      </pc:sldChg>
      <pc:sldChg chg="addSp delSp add mod">
        <pc:chgData name="Antonio Candia Torres" userId="c66fc691-4246-4d53-8ff0-36beadcd7abd" providerId="ADAL" clId="{4A57DE9D-F095-49DC-BB12-5E833BB6F265}" dt="2025-02-23T20:47:02.673" v="168" actId="22"/>
        <pc:sldMkLst>
          <pc:docMk/>
          <pc:sldMk cId="3396545494" sldId="271"/>
        </pc:sldMkLst>
        <pc:picChg chg="add">
          <ac:chgData name="Antonio Candia Torres" userId="c66fc691-4246-4d53-8ff0-36beadcd7abd" providerId="ADAL" clId="{4A57DE9D-F095-49DC-BB12-5E833BB6F265}" dt="2025-02-23T20:47:02.673" v="168" actId="22"/>
          <ac:picMkLst>
            <pc:docMk/>
            <pc:sldMk cId="3396545494" sldId="271"/>
            <ac:picMk id="5" creationId="{90CCB3E4-BB72-1287-281A-4FAC102A07DB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3T20:52:35.274" v="191" actId="1076"/>
        <pc:sldMkLst>
          <pc:docMk/>
          <pc:sldMk cId="3355189088" sldId="272"/>
        </pc:sldMkLst>
        <pc:spChg chg="mod">
          <ac:chgData name="Antonio Candia Torres" userId="c66fc691-4246-4d53-8ff0-36beadcd7abd" providerId="ADAL" clId="{4A57DE9D-F095-49DC-BB12-5E833BB6F265}" dt="2025-02-23T20:49:01.477" v="171"/>
          <ac:spMkLst>
            <pc:docMk/>
            <pc:sldMk cId="3355189088" sldId="272"/>
            <ac:spMk id="2" creationId="{6A7C79CE-F81F-568A-04F2-E9198D8C810F}"/>
          </ac:spMkLst>
        </pc:spChg>
        <pc:picChg chg="add mod">
          <ac:chgData name="Antonio Candia Torres" userId="c66fc691-4246-4d53-8ff0-36beadcd7abd" providerId="ADAL" clId="{4A57DE9D-F095-49DC-BB12-5E833BB6F265}" dt="2025-02-23T20:50:06.655" v="177" actId="1076"/>
          <ac:picMkLst>
            <pc:docMk/>
            <pc:sldMk cId="3355189088" sldId="272"/>
            <ac:picMk id="5" creationId="{4F9D1BBF-B70E-0487-7B93-0CE04B2D53B8}"/>
          </ac:picMkLst>
        </pc:picChg>
        <pc:picChg chg="add mod">
          <ac:chgData name="Antonio Candia Torres" userId="c66fc691-4246-4d53-8ff0-36beadcd7abd" providerId="ADAL" clId="{4A57DE9D-F095-49DC-BB12-5E833BB6F265}" dt="2025-02-23T20:52:09.435" v="184" actId="1076"/>
          <ac:picMkLst>
            <pc:docMk/>
            <pc:sldMk cId="3355189088" sldId="272"/>
            <ac:picMk id="7" creationId="{54E750DB-189C-C632-54C9-899EC964E20C}"/>
          </ac:picMkLst>
        </pc:picChg>
        <pc:picChg chg="add mod">
          <ac:chgData name="Antonio Candia Torres" userId="c66fc691-4246-4d53-8ff0-36beadcd7abd" providerId="ADAL" clId="{4A57DE9D-F095-49DC-BB12-5E833BB6F265}" dt="2025-02-23T20:52:13.441" v="186" actId="14100"/>
          <ac:picMkLst>
            <pc:docMk/>
            <pc:sldMk cId="3355189088" sldId="272"/>
            <ac:picMk id="9" creationId="{314FCEEA-DAEC-ED4F-EFCA-8E0D8487D796}"/>
          </ac:picMkLst>
        </pc:picChg>
        <pc:picChg chg="add mod">
          <ac:chgData name="Antonio Candia Torres" userId="c66fc691-4246-4d53-8ff0-36beadcd7abd" providerId="ADAL" clId="{4A57DE9D-F095-49DC-BB12-5E833BB6F265}" dt="2025-02-23T20:52:15.691" v="187" actId="1076"/>
          <ac:picMkLst>
            <pc:docMk/>
            <pc:sldMk cId="3355189088" sldId="272"/>
            <ac:picMk id="11" creationId="{368B01E5-4B27-8AB5-A78B-96897D19C9A9}"/>
          </ac:picMkLst>
        </pc:picChg>
        <pc:picChg chg="add mod">
          <ac:chgData name="Antonio Candia Torres" userId="c66fc691-4246-4d53-8ff0-36beadcd7abd" providerId="ADAL" clId="{4A57DE9D-F095-49DC-BB12-5E833BB6F265}" dt="2025-02-23T20:52:35.274" v="191" actId="1076"/>
          <ac:picMkLst>
            <pc:docMk/>
            <pc:sldMk cId="3355189088" sldId="272"/>
            <ac:picMk id="13" creationId="{CF620157-1F57-30C6-B714-7EAC9D1EDC02}"/>
          </ac:picMkLst>
        </pc:picChg>
      </pc:sldChg>
      <pc:sldChg chg="addSp delSp modSp add mod ord">
        <pc:chgData name="Antonio Candia Torres" userId="c66fc691-4246-4d53-8ff0-36beadcd7abd" providerId="ADAL" clId="{4A57DE9D-F095-49DC-BB12-5E833BB6F265}" dt="2025-02-23T21:01:43.741" v="205" actId="1076"/>
        <pc:sldMkLst>
          <pc:docMk/>
          <pc:sldMk cId="169449111" sldId="273"/>
        </pc:sldMkLst>
        <pc:spChg chg="mod">
          <ac:chgData name="Antonio Candia Torres" userId="c66fc691-4246-4d53-8ff0-36beadcd7abd" providerId="ADAL" clId="{4A57DE9D-F095-49DC-BB12-5E833BB6F265}" dt="2025-02-23T20:55:49.865" v="195"/>
          <ac:spMkLst>
            <pc:docMk/>
            <pc:sldMk cId="169449111" sldId="273"/>
            <ac:spMk id="2" creationId="{2162FC47-B7C0-8A60-E67F-D067A00D2902}"/>
          </ac:spMkLst>
        </pc:spChg>
        <pc:picChg chg="add mod">
          <ac:chgData name="Antonio Candia Torres" userId="c66fc691-4246-4d53-8ff0-36beadcd7abd" providerId="ADAL" clId="{4A57DE9D-F095-49DC-BB12-5E833BB6F265}" dt="2025-02-23T21:01:43.741" v="205" actId="1076"/>
          <ac:picMkLst>
            <pc:docMk/>
            <pc:sldMk cId="169449111" sldId="273"/>
            <ac:picMk id="4" creationId="{55029CDF-6355-2FAA-4FB2-822747A6A060}"/>
          </ac:picMkLst>
        </pc:picChg>
        <pc:picChg chg="add mod">
          <ac:chgData name="Antonio Candia Torres" userId="c66fc691-4246-4d53-8ff0-36beadcd7abd" providerId="ADAL" clId="{4A57DE9D-F095-49DC-BB12-5E833BB6F265}" dt="2025-02-23T21:01:39.038" v="203" actId="1076"/>
          <ac:picMkLst>
            <pc:docMk/>
            <pc:sldMk cId="169449111" sldId="273"/>
            <ac:picMk id="2050" creationId="{252DF25A-CFBD-8E2A-AB4B-52180BCE23A7}"/>
          </ac:picMkLst>
        </pc:picChg>
      </pc:sldChg>
      <pc:sldChg chg="addSp delSp modSp add mod">
        <pc:chgData name="Antonio Candia Torres" userId="c66fc691-4246-4d53-8ff0-36beadcd7abd" providerId="ADAL" clId="{4A57DE9D-F095-49DC-BB12-5E833BB6F265}" dt="2025-02-23T21:07:04.869" v="213" actId="1076"/>
        <pc:sldMkLst>
          <pc:docMk/>
          <pc:sldMk cId="524866317" sldId="274"/>
        </pc:sldMkLst>
        <pc:spChg chg="mod">
          <ac:chgData name="Antonio Candia Torres" userId="c66fc691-4246-4d53-8ff0-36beadcd7abd" providerId="ADAL" clId="{4A57DE9D-F095-49DC-BB12-5E833BB6F265}" dt="2025-02-23T21:06:01.187" v="207"/>
          <ac:spMkLst>
            <pc:docMk/>
            <pc:sldMk cId="524866317" sldId="274"/>
            <ac:spMk id="2" creationId="{A1B93A13-DBBE-C7A4-ECAF-B58FA39033BE}"/>
          </ac:spMkLst>
        </pc:spChg>
        <pc:picChg chg="add mod">
          <ac:chgData name="Antonio Candia Torres" userId="c66fc691-4246-4d53-8ff0-36beadcd7abd" providerId="ADAL" clId="{4A57DE9D-F095-49DC-BB12-5E833BB6F265}" dt="2025-02-23T21:06:24.907" v="211" actId="1076"/>
          <ac:picMkLst>
            <pc:docMk/>
            <pc:sldMk cId="524866317" sldId="274"/>
            <ac:picMk id="5" creationId="{78C6007F-959A-BBD9-8E4D-A0F4FE66249E}"/>
          </ac:picMkLst>
        </pc:picChg>
        <pc:picChg chg="add mod">
          <ac:chgData name="Antonio Candia Torres" userId="c66fc691-4246-4d53-8ff0-36beadcd7abd" providerId="ADAL" clId="{4A57DE9D-F095-49DC-BB12-5E833BB6F265}" dt="2025-02-23T21:07:04.869" v="213" actId="1076"/>
          <ac:picMkLst>
            <pc:docMk/>
            <pc:sldMk cId="524866317" sldId="274"/>
            <ac:picMk id="7" creationId="{8F4983A4-1C58-BDB1-D9DF-D00A9EB35BD0}"/>
          </ac:picMkLst>
        </pc:picChg>
      </pc:sldChg>
      <pc:sldChg chg="addSp delSp modSp add mod">
        <pc:chgData name="Antonio Candia Torres" userId="c66fc691-4246-4d53-8ff0-36beadcd7abd" providerId="ADAL" clId="{4A57DE9D-F095-49DC-BB12-5E833BB6F265}" dt="2025-02-23T21:22:57.790" v="220" actId="478"/>
        <pc:sldMkLst>
          <pc:docMk/>
          <pc:sldMk cId="4231495257" sldId="275"/>
        </pc:sldMkLst>
      </pc:sldChg>
      <pc:sldChg chg="addSp delSp modSp new mod">
        <pc:chgData name="Antonio Candia Torres" userId="c66fc691-4246-4d53-8ff0-36beadcd7abd" providerId="ADAL" clId="{4A57DE9D-F095-49DC-BB12-5E833BB6F265}" dt="2025-02-23T21:26:01.862" v="226" actId="1076"/>
        <pc:sldMkLst>
          <pc:docMk/>
          <pc:sldMk cId="3182229770" sldId="276"/>
        </pc:sldMkLst>
        <pc:spChg chg="add mod">
          <ac:chgData name="Antonio Candia Torres" userId="c66fc691-4246-4d53-8ff0-36beadcd7abd" providerId="ADAL" clId="{4A57DE9D-F095-49DC-BB12-5E833BB6F265}" dt="2025-02-23T21:26:01.862" v="226" actId="1076"/>
          <ac:spMkLst>
            <pc:docMk/>
            <pc:sldMk cId="3182229770" sldId="276"/>
            <ac:spMk id="7" creationId="{39E69AA8-8C3B-6E68-8B6E-B3E8A872D614}"/>
          </ac:spMkLst>
        </pc:spChg>
        <pc:picChg chg="add">
          <ac:chgData name="Antonio Candia Torres" userId="c66fc691-4246-4d53-8ff0-36beadcd7abd" providerId="ADAL" clId="{4A57DE9D-F095-49DC-BB12-5E833BB6F265}" dt="2025-02-23T21:25:42.541" v="224" actId="22"/>
          <ac:picMkLst>
            <pc:docMk/>
            <pc:sldMk cId="3182229770" sldId="276"/>
            <ac:picMk id="5" creationId="{86A34D33-FF69-73F6-D0FC-20CCD26323F7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3T21:41:56.717" v="249" actId="1076"/>
        <pc:sldMkLst>
          <pc:docMk/>
          <pc:sldMk cId="1118807370" sldId="277"/>
        </pc:sldMkLst>
        <pc:spChg chg="mod">
          <ac:chgData name="Antonio Candia Torres" userId="c66fc691-4246-4d53-8ff0-36beadcd7abd" providerId="ADAL" clId="{4A57DE9D-F095-49DC-BB12-5E833BB6F265}" dt="2025-02-23T21:27:07.997" v="231"/>
          <ac:spMkLst>
            <pc:docMk/>
            <pc:sldMk cId="1118807370" sldId="277"/>
            <ac:spMk id="2" creationId="{12FA768D-1F41-535A-7840-268616574F10}"/>
          </ac:spMkLst>
        </pc:spChg>
        <pc:picChg chg="add mod">
          <ac:chgData name="Antonio Candia Torres" userId="c66fc691-4246-4d53-8ff0-36beadcd7abd" providerId="ADAL" clId="{4A57DE9D-F095-49DC-BB12-5E833BB6F265}" dt="2025-02-23T21:27:50.660" v="234" actId="1076"/>
          <ac:picMkLst>
            <pc:docMk/>
            <pc:sldMk cId="1118807370" sldId="277"/>
            <ac:picMk id="5" creationId="{55C3FFB2-0397-0F6D-1900-975E9FEEE305}"/>
          </ac:picMkLst>
        </pc:picChg>
        <pc:picChg chg="add mod">
          <ac:chgData name="Antonio Candia Torres" userId="c66fc691-4246-4d53-8ff0-36beadcd7abd" providerId="ADAL" clId="{4A57DE9D-F095-49DC-BB12-5E833BB6F265}" dt="2025-02-23T21:41:37.500" v="245" actId="1076"/>
          <ac:picMkLst>
            <pc:docMk/>
            <pc:sldMk cId="1118807370" sldId="277"/>
            <ac:picMk id="7" creationId="{62382268-C8D1-FE6B-902C-45A8A5497F6E}"/>
          </ac:picMkLst>
        </pc:picChg>
        <pc:picChg chg="add mod">
          <ac:chgData name="Antonio Candia Torres" userId="c66fc691-4246-4d53-8ff0-36beadcd7abd" providerId="ADAL" clId="{4A57DE9D-F095-49DC-BB12-5E833BB6F265}" dt="2025-02-23T21:41:39.113" v="246" actId="1076"/>
          <ac:picMkLst>
            <pc:docMk/>
            <pc:sldMk cId="1118807370" sldId="277"/>
            <ac:picMk id="9" creationId="{6513848B-68BA-405F-A3E0-73607B41C180}"/>
          </ac:picMkLst>
        </pc:picChg>
        <pc:picChg chg="add mod">
          <ac:chgData name="Antonio Candia Torres" userId="c66fc691-4246-4d53-8ff0-36beadcd7abd" providerId="ADAL" clId="{4A57DE9D-F095-49DC-BB12-5E833BB6F265}" dt="2025-02-23T21:41:40.680" v="247" actId="1076"/>
          <ac:picMkLst>
            <pc:docMk/>
            <pc:sldMk cId="1118807370" sldId="277"/>
            <ac:picMk id="11" creationId="{1534E618-C394-FEEB-9DC7-4E77E2EAD90A}"/>
          </ac:picMkLst>
        </pc:picChg>
        <pc:picChg chg="add mod">
          <ac:chgData name="Antonio Candia Torres" userId="c66fc691-4246-4d53-8ff0-36beadcd7abd" providerId="ADAL" clId="{4A57DE9D-F095-49DC-BB12-5E833BB6F265}" dt="2025-02-23T21:41:56.717" v="249" actId="1076"/>
          <ac:picMkLst>
            <pc:docMk/>
            <pc:sldMk cId="1118807370" sldId="277"/>
            <ac:picMk id="13" creationId="{41A6C81D-99CE-30BB-87AF-1181FCD7B37B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3T21:49:13.345" v="275" actId="1076"/>
        <pc:sldMkLst>
          <pc:docMk/>
          <pc:sldMk cId="1278006298" sldId="278"/>
        </pc:sldMkLst>
        <pc:spChg chg="mod">
          <ac:chgData name="Antonio Candia Torres" userId="c66fc691-4246-4d53-8ff0-36beadcd7abd" providerId="ADAL" clId="{4A57DE9D-F095-49DC-BB12-5E833BB6F265}" dt="2025-02-23T21:43:01.719" v="251"/>
          <ac:spMkLst>
            <pc:docMk/>
            <pc:sldMk cId="1278006298" sldId="278"/>
            <ac:spMk id="2" creationId="{FA36907E-D843-0E95-0659-B8938C7969A2}"/>
          </ac:spMkLst>
        </pc:spChg>
        <pc:picChg chg="add mod">
          <ac:chgData name="Antonio Candia Torres" userId="c66fc691-4246-4d53-8ff0-36beadcd7abd" providerId="ADAL" clId="{4A57DE9D-F095-49DC-BB12-5E833BB6F265}" dt="2025-02-23T21:45:38.384" v="264" actId="1076"/>
          <ac:picMkLst>
            <pc:docMk/>
            <pc:sldMk cId="1278006298" sldId="278"/>
            <ac:picMk id="5" creationId="{EE5CD85D-D1B3-1C4C-7ECF-2C5B6ACE4261}"/>
          </ac:picMkLst>
        </pc:picChg>
        <pc:picChg chg="add mod">
          <ac:chgData name="Antonio Candia Torres" userId="c66fc691-4246-4d53-8ff0-36beadcd7abd" providerId="ADAL" clId="{4A57DE9D-F095-49DC-BB12-5E833BB6F265}" dt="2025-02-23T21:45:36.458" v="263" actId="1076"/>
          <ac:picMkLst>
            <pc:docMk/>
            <pc:sldMk cId="1278006298" sldId="278"/>
            <ac:picMk id="7" creationId="{14D05572-33E5-99F1-306C-E39658AB23FE}"/>
          </ac:picMkLst>
        </pc:picChg>
        <pc:picChg chg="add mod">
          <ac:chgData name="Antonio Candia Torres" userId="c66fc691-4246-4d53-8ff0-36beadcd7abd" providerId="ADAL" clId="{4A57DE9D-F095-49DC-BB12-5E833BB6F265}" dt="2025-02-23T21:45:39.719" v="265" actId="1076"/>
          <ac:picMkLst>
            <pc:docMk/>
            <pc:sldMk cId="1278006298" sldId="278"/>
            <ac:picMk id="8" creationId="{C377EFE6-579A-529F-DDBF-9A4ED2AA420A}"/>
          </ac:picMkLst>
        </pc:picChg>
        <pc:picChg chg="add mod">
          <ac:chgData name="Antonio Candia Torres" userId="c66fc691-4246-4d53-8ff0-36beadcd7abd" providerId="ADAL" clId="{4A57DE9D-F095-49DC-BB12-5E833BB6F265}" dt="2025-02-23T21:46:40.878" v="268" actId="1076"/>
          <ac:picMkLst>
            <pc:docMk/>
            <pc:sldMk cId="1278006298" sldId="278"/>
            <ac:picMk id="10" creationId="{D9D884D0-793A-AE28-51EA-1DB4673A1623}"/>
          </ac:picMkLst>
        </pc:picChg>
        <pc:picChg chg="add mod">
          <ac:chgData name="Antonio Candia Torres" userId="c66fc691-4246-4d53-8ff0-36beadcd7abd" providerId="ADAL" clId="{4A57DE9D-F095-49DC-BB12-5E833BB6F265}" dt="2025-02-23T21:47:13.999" v="272" actId="1076"/>
          <ac:picMkLst>
            <pc:docMk/>
            <pc:sldMk cId="1278006298" sldId="278"/>
            <ac:picMk id="12" creationId="{BEF8A59C-AB6C-4AE7-4A17-60A6A989A68C}"/>
          </ac:picMkLst>
        </pc:picChg>
        <pc:picChg chg="add mod">
          <ac:chgData name="Antonio Candia Torres" userId="c66fc691-4246-4d53-8ff0-36beadcd7abd" providerId="ADAL" clId="{4A57DE9D-F095-49DC-BB12-5E833BB6F265}" dt="2025-02-23T21:49:13.345" v="275" actId="1076"/>
          <ac:picMkLst>
            <pc:docMk/>
            <pc:sldMk cId="1278006298" sldId="278"/>
            <ac:picMk id="14" creationId="{1CDF9848-75AA-B3A7-CBB1-93AD32388222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3T21:50:20.631" v="280" actId="1076"/>
        <pc:sldMkLst>
          <pc:docMk/>
          <pc:sldMk cId="2592074104" sldId="279"/>
        </pc:sldMkLst>
        <pc:picChg chg="add mod">
          <ac:chgData name="Antonio Candia Torres" userId="c66fc691-4246-4d53-8ff0-36beadcd7abd" providerId="ADAL" clId="{4A57DE9D-F095-49DC-BB12-5E833BB6F265}" dt="2025-02-23T21:50:20.631" v="280" actId="1076"/>
          <ac:picMkLst>
            <pc:docMk/>
            <pc:sldMk cId="2592074104" sldId="279"/>
            <ac:picMk id="5" creationId="{C7EC1F9A-97FE-6D44-223A-A25022E1D6D0}"/>
          </ac:picMkLst>
        </pc:picChg>
      </pc:sldChg>
      <pc:sldChg chg="addSp delSp modSp add mod">
        <pc:chgData name="Antonio Candia Torres" userId="c66fc691-4246-4d53-8ff0-36beadcd7abd" providerId="ADAL" clId="{4A57DE9D-F095-49DC-BB12-5E833BB6F265}" dt="2025-02-23T22:03:58.190" v="347" actId="1076"/>
        <pc:sldMkLst>
          <pc:docMk/>
          <pc:sldMk cId="2051446473" sldId="280"/>
        </pc:sldMkLst>
        <pc:spChg chg="mod">
          <ac:chgData name="Antonio Candia Torres" userId="c66fc691-4246-4d53-8ff0-36beadcd7abd" providerId="ADAL" clId="{4A57DE9D-F095-49DC-BB12-5E833BB6F265}" dt="2025-02-23T21:51:25.420" v="329" actId="20577"/>
          <ac:spMkLst>
            <pc:docMk/>
            <pc:sldMk cId="2051446473" sldId="280"/>
            <ac:spMk id="2" creationId="{544A65FD-B427-7BC8-5689-71EE34D7B4B7}"/>
          </ac:spMkLst>
        </pc:spChg>
        <pc:picChg chg="add mod">
          <ac:chgData name="Antonio Candia Torres" userId="c66fc691-4246-4d53-8ff0-36beadcd7abd" providerId="ADAL" clId="{4A57DE9D-F095-49DC-BB12-5E833BB6F265}" dt="2025-02-23T22:00:56.428" v="338" actId="1076"/>
          <ac:picMkLst>
            <pc:docMk/>
            <pc:sldMk cId="2051446473" sldId="280"/>
            <ac:picMk id="4" creationId="{9AB99DCD-02A0-4465-56BA-64DCF430EFCB}"/>
          </ac:picMkLst>
        </pc:picChg>
        <pc:picChg chg="add mod">
          <ac:chgData name="Antonio Candia Torres" userId="c66fc691-4246-4d53-8ff0-36beadcd7abd" providerId="ADAL" clId="{4A57DE9D-F095-49DC-BB12-5E833BB6F265}" dt="2025-02-23T22:01:55.792" v="340" actId="1076"/>
          <ac:picMkLst>
            <pc:docMk/>
            <pc:sldMk cId="2051446473" sldId="280"/>
            <ac:picMk id="8" creationId="{FE73C732-57DF-B8F0-4D38-A70CC75A82D7}"/>
          </ac:picMkLst>
        </pc:picChg>
        <pc:picChg chg="add mod">
          <ac:chgData name="Antonio Candia Torres" userId="c66fc691-4246-4d53-8ff0-36beadcd7abd" providerId="ADAL" clId="{4A57DE9D-F095-49DC-BB12-5E833BB6F265}" dt="2025-02-23T22:03:25.271" v="345" actId="1076"/>
          <ac:picMkLst>
            <pc:docMk/>
            <pc:sldMk cId="2051446473" sldId="280"/>
            <ac:picMk id="12" creationId="{542C75FA-1A49-B389-D0D6-494749FA7D8C}"/>
          </ac:picMkLst>
        </pc:picChg>
        <pc:picChg chg="add mod">
          <ac:chgData name="Antonio Candia Torres" userId="c66fc691-4246-4d53-8ff0-36beadcd7abd" providerId="ADAL" clId="{4A57DE9D-F095-49DC-BB12-5E833BB6F265}" dt="2025-02-23T22:03:23.884" v="344" actId="1076"/>
          <ac:picMkLst>
            <pc:docMk/>
            <pc:sldMk cId="2051446473" sldId="280"/>
            <ac:picMk id="15" creationId="{CA71C141-D937-4610-9C7D-E628DE61D81F}"/>
          </ac:picMkLst>
        </pc:picChg>
        <pc:picChg chg="add mod">
          <ac:chgData name="Antonio Candia Torres" userId="c66fc691-4246-4d53-8ff0-36beadcd7abd" providerId="ADAL" clId="{4A57DE9D-F095-49DC-BB12-5E833BB6F265}" dt="2025-02-23T22:03:58.190" v="347" actId="1076"/>
          <ac:picMkLst>
            <pc:docMk/>
            <pc:sldMk cId="2051446473" sldId="280"/>
            <ac:picMk id="17" creationId="{CBC6349F-E8D0-C7CC-FA23-900134546BCC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3T22:07:44.885" v="352" actId="22"/>
        <pc:sldMkLst>
          <pc:docMk/>
          <pc:sldMk cId="2722280213" sldId="281"/>
        </pc:sldMkLst>
        <pc:picChg chg="add">
          <ac:chgData name="Antonio Candia Torres" userId="c66fc691-4246-4d53-8ff0-36beadcd7abd" providerId="ADAL" clId="{4A57DE9D-F095-49DC-BB12-5E833BB6F265}" dt="2025-02-23T22:07:44.885" v="352" actId="22"/>
          <ac:picMkLst>
            <pc:docMk/>
            <pc:sldMk cId="2722280213" sldId="281"/>
            <ac:picMk id="5" creationId="{59031A52-587D-23C5-B391-2D685F85BABF}"/>
          </ac:picMkLst>
        </pc:picChg>
      </pc:sldChg>
      <pc:sldChg chg="addSp delSp modSp add mod">
        <pc:chgData name="Antonio Candia Torres" userId="c66fc691-4246-4d53-8ff0-36beadcd7abd" providerId="ADAL" clId="{4A57DE9D-F095-49DC-BB12-5E833BB6F265}" dt="2025-02-23T22:16:25.124" v="408" actId="1076"/>
        <pc:sldMkLst>
          <pc:docMk/>
          <pc:sldMk cId="463837873" sldId="282"/>
        </pc:sldMkLst>
        <pc:spChg chg="mod">
          <ac:chgData name="Antonio Candia Torres" userId="c66fc691-4246-4d53-8ff0-36beadcd7abd" providerId="ADAL" clId="{4A57DE9D-F095-49DC-BB12-5E833BB6F265}" dt="2025-02-23T22:08:56.692" v="367" actId="20577"/>
          <ac:spMkLst>
            <pc:docMk/>
            <pc:sldMk cId="463837873" sldId="282"/>
            <ac:spMk id="2" creationId="{5A0DBDFD-BC6A-387F-69AB-EDCDFD5F33B5}"/>
          </ac:spMkLst>
        </pc:spChg>
        <pc:spChg chg="add mod">
          <ac:chgData name="Antonio Candia Torres" userId="c66fc691-4246-4d53-8ff0-36beadcd7abd" providerId="ADAL" clId="{4A57DE9D-F095-49DC-BB12-5E833BB6F265}" dt="2025-02-23T22:16:18.163" v="404" actId="1076"/>
          <ac:spMkLst>
            <pc:docMk/>
            <pc:sldMk cId="463837873" sldId="282"/>
            <ac:spMk id="6" creationId="{CDAB0AC4-3492-FED2-2F14-220AB31F4DED}"/>
          </ac:spMkLst>
        </pc:spChg>
        <pc:picChg chg="add mod">
          <ac:chgData name="Antonio Candia Torres" userId="c66fc691-4246-4d53-8ff0-36beadcd7abd" providerId="ADAL" clId="{4A57DE9D-F095-49DC-BB12-5E833BB6F265}" dt="2025-02-23T22:16:14.332" v="403" actId="1076"/>
          <ac:picMkLst>
            <pc:docMk/>
            <pc:sldMk cId="463837873" sldId="282"/>
            <ac:picMk id="5" creationId="{ECB14BE5-0765-6893-4EC5-CBC44D6AB7E0}"/>
          </ac:picMkLst>
        </pc:picChg>
        <pc:picChg chg="add mod">
          <ac:chgData name="Antonio Candia Torres" userId="c66fc691-4246-4d53-8ff0-36beadcd7abd" providerId="ADAL" clId="{4A57DE9D-F095-49DC-BB12-5E833BB6F265}" dt="2025-02-23T22:16:20.886" v="405" actId="1076"/>
          <ac:picMkLst>
            <pc:docMk/>
            <pc:sldMk cId="463837873" sldId="282"/>
            <ac:picMk id="9" creationId="{349FDB62-CA1A-57F8-5F53-ED85E1AF350B}"/>
          </ac:picMkLst>
        </pc:picChg>
        <pc:picChg chg="add mod">
          <ac:chgData name="Antonio Candia Torres" userId="c66fc691-4246-4d53-8ff0-36beadcd7abd" providerId="ADAL" clId="{4A57DE9D-F095-49DC-BB12-5E833BB6F265}" dt="2025-02-23T22:16:25.124" v="408" actId="1076"/>
          <ac:picMkLst>
            <pc:docMk/>
            <pc:sldMk cId="463837873" sldId="282"/>
            <ac:picMk id="11" creationId="{2A3858E0-B6AD-BCAB-BBD4-213621EA0BF0}"/>
          </ac:picMkLst>
        </pc:picChg>
        <pc:picChg chg="add mod">
          <ac:chgData name="Antonio Candia Torres" userId="c66fc691-4246-4d53-8ff0-36beadcd7abd" providerId="ADAL" clId="{4A57DE9D-F095-49DC-BB12-5E833BB6F265}" dt="2025-02-23T22:16:24.254" v="407" actId="1076"/>
          <ac:picMkLst>
            <pc:docMk/>
            <pc:sldMk cId="463837873" sldId="282"/>
            <ac:picMk id="14" creationId="{426C52B6-F57E-2A1E-724B-E6DAD25B2D56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3T22:17:56.334" v="410" actId="22"/>
        <pc:sldMkLst>
          <pc:docMk/>
          <pc:sldMk cId="3159698707" sldId="283"/>
        </pc:sldMkLst>
        <pc:picChg chg="add mod ord">
          <ac:chgData name="Antonio Candia Torres" userId="c66fc691-4246-4d53-8ff0-36beadcd7abd" providerId="ADAL" clId="{4A57DE9D-F095-49DC-BB12-5E833BB6F265}" dt="2025-02-23T22:17:56.334" v="410" actId="22"/>
          <ac:picMkLst>
            <pc:docMk/>
            <pc:sldMk cId="3159698707" sldId="283"/>
            <ac:picMk id="5" creationId="{069D3B20-1194-D955-C549-4114313CABAA}"/>
          </ac:picMkLst>
        </pc:picChg>
      </pc:sldChg>
      <pc:sldChg chg="addSp delSp modSp add mod">
        <pc:chgData name="Antonio Candia Torres" userId="c66fc691-4246-4d53-8ff0-36beadcd7abd" providerId="ADAL" clId="{4A57DE9D-F095-49DC-BB12-5E833BB6F265}" dt="2025-02-23T22:20:25.439" v="440" actId="1076"/>
        <pc:sldMkLst>
          <pc:docMk/>
          <pc:sldMk cId="1914640433" sldId="284"/>
        </pc:sldMkLst>
        <pc:spChg chg="mod">
          <ac:chgData name="Antonio Candia Torres" userId="c66fc691-4246-4d53-8ff0-36beadcd7abd" providerId="ADAL" clId="{4A57DE9D-F095-49DC-BB12-5E833BB6F265}" dt="2025-02-23T22:19:28.539" v="438" actId="20577"/>
          <ac:spMkLst>
            <pc:docMk/>
            <pc:sldMk cId="1914640433" sldId="284"/>
            <ac:spMk id="2" creationId="{1FD40EFD-093C-CF50-B350-69FAF31A14C2}"/>
          </ac:spMkLst>
        </pc:spChg>
        <pc:picChg chg="add mod">
          <ac:chgData name="Antonio Candia Torres" userId="c66fc691-4246-4d53-8ff0-36beadcd7abd" providerId="ADAL" clId="{4A57DE9D-F095-49DC-BB12-5E833BB6F265}" dt="2025-02-23T22:20:25.439" v="440" actId="1076"/>
          <ac:picMkLst>
            <pc:docMk/>
            <pc:sldMk cId="1914640433" sldId="284"/>
            <ac:picMk id="4" creationId="{F7E5638B-D6F5-7DFA-B9D5-4ECDF8405722}"/>
          </ac:picMkLst>
        </pc:picChg>
      </pc:sldChg>
      <pc:sldChg chg="addSp delSp modSp add mod">
        <pc:chgData name="Antonio Candia Torres" userId="c66fc691-4246-4d53-8ff0-36beadcd7abd" providerId="ADAL" clId="{4A57DE9D-F095-49DC-BB12-5E833BB6F265}" dt="2025-02-23T22:29:25.084" v="449" actId="1076"/>
        <pc:sldMkLst>
          <pc:docMk/>
          <pc:sldMk cId="225413643" sldId="285"/>
        </pc:sldMkLst>
        <pc:picChg chg="add mod">
          <ac:chgData name="Antonio Candia Torres" userId="c66fc691-4246-4d53-8ff0-36beadcd7abd" providerId="ADAL" clId="{4A57DE9D-F095-49DC-BB12-5E833BB6F265}" dt="2025-02-23T22:29:25.084" v="449" actId="1076"/>
          <ac:picMkLst>
            <pc:docMk/>
            <pc:sldMk cId="225413643" sldId="285"/>
            <ac:picMk id="5" creationId="{AC46A244-A457-74ED-B507-C935F2A214EA}"/>
          </ac:picMkLst>
        </pc:picChg>
      </pc:sldChg>
      <pc:sldChg chg="addSp delSp modSp new mod ord">
        <pc:chgData name="Antonio Candia Torres" userId="c66fc691-4246-4d53-8ff0-36beadcd7abd" providerId="ADAL" clId="{4A57DE9D-F095-49DC-BB12-5E833BB6F265}" dt="2025-02-28T16:54:11.875" v="985" actId="1076"/>
        <pc:sldMkLst>
          <pc:docMk/>
          <pc:sldMk cId="4171260461" sldId="286"/>
        </pc:sldMkLst>
        <pc:spChg chg="mod">
          <ac:chgData name="Antonio Candia Torres" userId="c66fc691-4246-4d53-8ff0-36beadcd7abd" providerId="ADAL" clId="{4A57DE9D-F095-49DC-BB12-5E833BB6F265}" dt="2025-02-24T03:24:15.421" v="581" actId="20577"/>
          <ac:spMkLst>
            <pc:docMk/>
            <pc:sldMk cId="4171260461" sldId="286"/>
            <ac:spMk id="2" creationId="{B1353BE5-2A83-FB68-53E3-CA101C9C1C86}"/>
          </ac:spMkLst>
        </pc:spChg>
        <pc:spChg chg="add mod">
          <ac:chgData name="Antonio Candia Torres" userId="c66fc691-4246-4d53-8ff0-36beadcd7abd" providerId="ADAL" clId="{4A57DE9D-F095-49DC-BB12-5E833BB6F265}" dt="2025-02-24T02:34:24.042" v="494" actId="1076"/>
          <ac:spMkLst>
            <pc:docMk/>
            <pc:sldMk cId="4171260461" sldId="286"/>
            <ac:spMk id="8" creationId="{78E853D5-1D05-02AB-7C2A-5FCF5604B095}"/>
          </ac:spMkLst>
        </pc:spChg>
        <pc:picChg chg="add mod">
          <ac:chgData name="Antonio Candia Torres" userId="c66fc691-4246-4d53-8ff0-36beadcd7abd" providerId="ADAL" clId="{4A57DE9D-F095-49DC-BB12-5E833BB6F265}" dt="2025-02-24T02:32:58.246" v="455" actId="1076"/>
          <ac:picMkLst>
            <pc:docMk/>
            <pc:sldMk cId="4171260461" sldId="286"/>
            <ac:picMk id="5" creationId="{CB7AB89E-06F1-EBAE-8D4B-A1751C2288B5}"/>
          </ac:picMkLst>
        </pc:picChg>
        <pc:picChg chg="add mod">
          <ac:chgData name="Antonio Candia Torres" userId="c66fc691-4246-4d53-8ff0-36beadcd7abd" providerId="ADAL" clId="{4A57DE9D-F095-49DC-BB12-5E833BB6F265}" dt="2025-02-28T16:54:11.875" v="985" actId="1076"/>
          <ac:picMkLst>
            <pc:docMk/>
            <pc:sldMk cId="4171260461" sldId="286"/>
            <ac:picMk id="7" creationId="{64BDA116-7FA8-EBD9-8954-F8A494E8A73B}"/>
          </ac:picMkLst>
        </pc:picChg>
      </pc:sldChg>
      <pc:sldChg chg="addSp delSp new del mod">
        <pc:chgData name="Antonio Candia Torres" userId="c66fc691-4246-4d53-8ff0-36beadcd7abd" providerId="ADAL" clId="{4A57DE9D-F095-49DC-BB12-5E833BB6F265}" dt="2025-03-01T03:33:34.598" v="1066" actId="47"/>
        <pc:sldMkLst>
          <pc:docMk/>
          <pc:sldMk cId="2726940483" sldId="287"/>
        </pc:sldMkLst>
      </pc:sldChg>
      <pc:sldChg chg="addSp delSp new del mod">
        <pc:chgData name="Antonio Candia Torres" userId="c66fc691-4246-4d53-8ff0-36beadcd7abd" providerId="ADAL" clId="{4A57DE9D-F095-49DC-BB12-5E833BB6F265}" dt="2025-03-01T03:33:36.798" v="1067" actId="47"/>
        <pc:sldMkLst>
          <pc:docMk/>
          <pc:sldMk cId="402531295" sldId="288"/>
        </pc:sldMkLst>
      </pc:sldChg>
      <pc:sldChg chg="addSp delSp modSp new del mod">
        <pc:chgData name="Antonio Candia Torres" userId="c66fc691-4246-4d53-8ff0-36beadcd7abd" providerId="ADAL" clId="{4A57DE9D-F095-49DC-BB12-5E833BB6F265}" dt="2025-03-01T03:33:38.446" v="1068" actId="47"/>
        <pc:sldMkLst>
          <pc:docMk/>
          <pc:sldMk cId="2432340661" sldId="289"/>
        </pc:sldMkLst>
      </pc:sldChg>
      <pc:sldChg chg="addSp delSp modSp new del mod or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943022986" sldId="290"/>
        </pc:sldMkLst>
        <pc:picChg chg="add mod ord">
          <ac:chgData name="Antonio Candia Torres" userId="c66fc691-4246-4d53-8ff0-36beadcd7abd" providerId="ADAL" clId="{4A57DE9D-F095-49DC-BB12-5E833BB6F265}" dt="2025-02-24T02:52:04.911" v="522" actId="1076"/>
          <ac:picMkLst>
            <pc:docMk/>
            <pc:sldMk cId="943022986" sldId="290"/>
            <ac:picMk id="5" creationId="{F845C7CD-7205-4FBF-9AC3-61845F9B6733}"/>
          </ac:picMkLst>
        </pc:picChg>
        <pc:picChg chg="add mod">
          <ac:chgData name="Antonio Candia Torres" userId="c66fc691-4246-4d53-8ff0-36beadcd7abd" providerId="ADAL" clId="{4A57DE9D-F095-49DC-BB12-5E833BB6F265}" dt="2025-02-24T02:52:03.846" v="521" actId="1076"/>
          <ac:picMkLst>
            <pc:docMk/>
            <pc:sldMk cId="943022986" sldId="290"/>
            <ac:picMk id="7" creationId="{A7765B88-A660-B3BC-24A4-FA8A31EEDA2C}"/>
          </ac:picMkLst>
        </pc:picChg>
        <pc:picChg chg="add mod">
          <ac:chgData name="Antonio Candia Torres" userId="c66fc691-4246-4d53-8ff0-36beadcd7abd" providerId="ADAL" clId="{4A57DE9D-F095-49DC-BB12-5E833BB6F265}" dt="2025-02-24T02:52:10.438" v="525" actId="1076"/>
          <ac:picMkLst>
            <pc:docMk/>
            <pc:sldMk cId="943022986" sldId="290"/>
            <ac:picMk id="9" creationId="{F68944D6-EB64-2C56-2C3F-72CF09932207}"/>
          </ac:picMkLst>
        </pc:picChg>
      </pc:sldChg>
      <pc:sldChg chg="addSp delSp modSp new del mod or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339671668" sldId="291"/>
        </pc:sldMkLst>
        <pc:picChg chg="add mod">
          <ac:chgData name="Antonio Candia Torres" userId="c66fc691-4246-4d53-8ff0-36beadcd7abd" providerId="ADAL" clId="{4A57DE9D-F095-49DC-BB12-5E833BB6F265}" dt="2025-02-24T02:53:34.908" v="531" actId="1076"/>
          <ac:picMkLst>
            <pc:docMk/>
            <pc:sldMk cId="339671668" sldId="291"/>
            <ac:picMk id="5" creationId="{CC719349-D5A1-D496-89DB-20FFD36967F8}"/>
          </ac:picMkLst>
        </pc:picChg>
        <pc:picChg chg="add mod">
          <ac:chgData name="Antonio Candia Torres" userId="c66fc691-4246-4d53-8ff0-36beadcd7abd" providerId="ADAL" clId="{4A57DE9D-F095-49DC-BB12-5E833BB6F265}" dt="2025-02-24T02:54:05.885" v="535" actId="14100"/>
          <ac:picMkLst>
            <pc:docMk/>
            <pc:sldMk cId="339671668" sldId="291"/>
            <ac:picMk id="7" creationId="{F3A1502C-682D-40D1-1084-B3FB831571F7}"/>
          </ac:picMkLst>
        </pc:picChg>
      </pc:sldChg>
      <pc:sldChg chg="addSp delSp modSp new mod ord">
        <pc:chgData name="Antonio Candia Torres" userId="c66fc691-4246-4d53-8ff0-36beadcd7abd" providerId="ADAL" clId="{4A57DE9D-F095-49DC-BB12-5E833BB6F265}" dt="2025-02-28T00:19:34.631" v="762"/>
        <pc:sldMkLst>
          <pc:docMk/>
          <pc:sldMk cId="2658622594" sldId="292"/>
        </pc:sldMkLst>
        <pc:picChg chg="add mod">
          <ac:chgData name="Antonio Candia Torres" userId="c66fc691-4246-4d53-8ff0-36beadcd7abd" providerId="ADAL" clId="{4A57DE9D-F095-49DC-BB12-5E833BB6F265}" dt="2025-02-24T03:08:25.729" v="541" actId="1076"/>
          <ac:picMkLst>
            <pc:docMk/>
            <pc:sldMk cId="2658622594" sldId="292"/>
            <ac:picMk id="5" creationId="{EEF9270F-4C3E-3D0E-BD79-8E6F62DC51B8}"/>
          </ac:picMkLst>
        </pc:picChg>
      </pc:sldChg>
      <pc:sldChg chg="addSp delSp modSp new del mod or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2796378908" sldId="293"/>
        </pc:sldMkLst>
        <pc:picChg chg="add mod">
          <ac:chgData name="Antonio Candia Torres" userId="c66fc691-4246-4d53-8ff0-36beadcd7abd" providerId="ADAL" clId="{4A57DE9D-F095-49DC-BB12-5E833BB6F265}" dt="2025-02-24T03:09:31.851" v="547" actId="1076"/>
          <ac:picMkLst>
            <pc:docMk/>
            <pc:sldMk cId="2796378908" sldId="293"/>
            <ac:picMk id="5" creationId="{F65CE194-9884-9840-4133-8EAFDC6A7453}"/>
          </ac:picMkLst>
        </pc:picChg>
      </pc:sldChg>
      <pc:sldChg chg="addSp delSp modSp new del mod or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1619932199" sldId="294"/>
        </pc:sldMkLst>
        <pc:picChg chg="add mod">
          <ac:chgData name="Antonio Candia Torres" userId="c66fc691-4246-4d53-8ff0-36beadcd7abd" providerId="ADAL" clId="{4A57DE9D-F095-49DC-BB12-5E833BB6F265}" dt="2025-02-24T03:10:09.092" v="553" actId="1076"/>
          <ac:picMkLst>
            <pc:docMk/>
            <pc:sldMk cId="1619932199" sldId="294"/>
            <ac:picMk id="5" creationId="{BCB12B13-702F-82F0-4737-AE1AC2CA3943}"/>
          </ac:picMkLst>
        </pc:picChg>
      </pc:sldChg>
      <pc:sldChg chg="addSp delSp new mod ord">
        <pc:chgData name="Antonio Candia Torres" userId="c66fc691-4246-4d53-8ff0-36beadcd7abd" providerId="ADAL" clId="{4A57DE9D-F095-49DC-BB12-5E833BB6F265}" dt="2025-02-28T00:15:46.306" v="750"/>
        <pc:sldMkLst>
          <pc:docMk/>
          <pc:sldMk cId="2151735008" sldId="295"/>
        </pc:sldMkLst>
        <pc:picChg chg="add">
          <ac:chgData name="Antonio Candia Torres" userId="c66fc691-4246-4d53-8ff0-36beadcd7abd" providerId="ADAL" clId="{4A57DE9D-F095-49DC-BB12-5E833BB6F265}" dt="2025-02-24T03:19:30.274" v="557" actId="22"/>
          <ac:picMkLst>
            <pc:docMk/>
            <pc:sldMk cId="2151735008" sldId="295"/>
            <ac:picMk id="5" creationId="{9A5ED73F-C1CD-A6C4-BE4A-88CF8C633962}"/>
          </ac:picMkLst>
        </pc:picChg>
      </pc:sldChg>
      <pc:sldChg chg="addSp delSp new mod ord">
        <pc:chgData name="Antonio Candia Torres" userId="c66fc691-4246-4d53-8ff0-36beadcd7abd" providerId="ADAL" clId="{4A57DE9D-F095-49DC-BB12-5E833BB6F265}" dt="2025-02-28T00:15:46.306" v="750"/>
        <pc:sldMkLst>
          <pc:docMk/>
          <pc:sldMk cId="4037100164" sldId="296"/>
        </pc:sldMkLst>
        <pc:picChg chg="add">
          <ac:chgData name="Antonio Candia Torres" userId="c66fc691-4246-4d53-8ff0-36beadcd7abd" providerId="ADAL" clId="{4A57DE9D-F095-49DC-BB12-5E833BB6F265}" dt="2025-02-24T03:19:55.395" v="561" actId="22"/>
          <ac:picMkLst>
            <pc:docMk/>
            <pc:sldMk cId="4037100164" sldId="296"/>
            <ac:picMk id="5" creationId="{FA368E04-D489-C989-A29F-2922315703B0}"/>
          </ac:picMkLst>
        </pc:picChg>
      </pc:sldChg>
      <pc:sldChg chg="addSp delSp new mod ord">
        <pc:chgData name="Antonio Candia Torres" userId="c66fc691-4246-4d53-8ff0-36beadcd7abd" providerId="ADAL" clId="{4A57DE9D-F095-49DC-BB12-5E833BB6F265}" dt="2025-02-28T00:15:46.306" v="750"/>
        <pc:sldMkLst>
          <pc:docMk/>
          <pc:sldMk cId="1620752575" sldId="297"/>
        </pc:sldMkLst>
        <pc:picChg chg="add">
          <ac:chgData name="Antonio Candia Torres" userId="c66fc691-4246-4d53-8ff0-36beadcd7abd" providerId="ADAL" clId="{4A57DE9D-F095-49DC-BB12-5E833BB6F265}" dt="2025-02-24T03:20:31.263" v="565" actId="22"/>
          <ac:picMkLst>
            <pc:docMk/>
            <pc:sldMk cId="1620752575" sldId="297"/>
            <ac:picMk id="5" creationId="{D046BED5-C84E-E14B-3DDB-012411754589}"/>
          </ac:picMkLst>
        </pc:picChg>
      </pc:sldChg>
      <pc:sldChg chg="addSp delSp new mod ord">
        <pc:chgData name="Antonio Candia Torres" userId="c66fc691-4246-4d53-8ff0-36beadcd7abd" providerId="ADAL" clId="{4A57DE9D-F095-49DC-BB12-5E833BB6F265}" dt="2025-02-28T00:15:46.306" v="750"/>
        <pc:sldMkLst>
          <pc:docMk/>
          <pc:sldMk cId="1220932313" sldId="298"/>
        </pc:sldMkLst>
        <pc:picChg chg="add">
          <ac:chgData name="Antonio Candia Torres" userId="c66fc691-4246-4d53-8ff0-36beadcd7abd" providerId="ADAL" clId="{4A57DE9D-F095-49DC-BB12-5E833BB6F265}" dt="2025-02-24T03:21:00.296" v="569" actId="22"/>
          <ac:picMkLst>
            <pc:docMk/>
            <pc:sldMk cId="1220932313" sldId="298"/>
            <ac:picMk id="5" creationId="{2295F655-90C5-2FE4-B403-05ADD7C5746E}"/>
          </ac:picMkLst>
        </pc:picChg>
      </pc:sldChg>
      <pc:sldChg chg="addSp delSp new mod ord">
        <pc:chgData name="Antonio Candia Torres" userId="c66fc691-4246-4d53-8ff0-36beadcd7abd" providerId="ADAL" clId="{4A57DE9D-F095-49DC-BB12-5E833BB6F265}" dt="2025-02-28T00:15:46.306" v="750"/>
        <pc:sldMkLst>
          <pc:docMk/>
          <pc:sldMk cId="406273807" sldId="299"/>
        </pc:sldMkLst>
        <pc:picChg chg="add">
          <ac:chgData name="Antonio Candia Torres" userId="c66fc691-4246-4d53-8ff0-36beadcd7abd" providerId="ADAL" clId="{4A57DE9D-F095-49DC-BB12-5E833BB6F265}" dt="2025-02-24T03:21:39.055" v="573" actId="22"/>
          <ac:picMkLst>
            <pc:docMk/>
            <pc:sldMk cId="406273807" sldId="299"/>
            <ac:picMk id="5" creationId="{CDAE72B8-9F43-4119-8D26-4672EF5B9893}"/>
          </ac:picMkLst>
        </pc:picChg>
      </pc:sldChg>
      <pc:sldChg chg="addSp delSp modSp new mod ord">
        <pc:chgData name="Antonio Candia Torres" userId="c66fc691-4246-4d53-8ff0-36beadcd7abd" providerId="ADAL" clId="{4A57DE9D-F095-49DC-BB12-5E833BB6F265}" dt="2025-02-28T16:53:07.976" v="984"/>
        <pc:sldMkLst>
          <pc:docMk/>
          <pc:sldMk cId="1327005626" sldId="300"/>
        </pc:sldMkLst>
        <pc:picChg chg="add mod">
          <ac:chgData name="Antonio Candia Torres" userId="c66fc691-4246-4d53-8ff0-36beadcd7abd" providerId="ADAL" clId="{4A57DE9D-F095-49DC-BB12-5E833BB6F265}" dt="2025-02-24T03:23:18.594" v="579" actId="1076"/>
          <ac:picMkLst>
            <pc:docMk/>
            <pc:sldMk cId="1327005626" sldId="300"/>
            <ac:picMk id="5" creationId="{F84CB071-20FE-3D5F-6741-822CF2B4AFD9}"/>
          </ac:picMkLst>
        </pc:picChg>
      </pc:sldChg>
      <pc:sldChg chg="addSp delSp new mod">
        <pc:chgData name="Antonio Candia Torres" userId="c66fc691-4246-4d53-8ff0-36beadcd7abd" providerId="ADAL" clId="{4A57DE9D-F095-49DC-BB12-5E833BB6F265}" dt="2025-02-26T01:26:36.807" v="585" actId="22"/>
        <pc:sldMkLst>
          <pc:docMk/>
          <pc:sldMk cId="423457429" sldId="301"/>
        </pc:sldMkLst>
        <pc:picChg chg="add">
          <ac:chgData name="Antonio Candia Torres" userId="c66fc691-4246-4d53-8ff0-36beadcd7abd" providerId="ADAL" clId="{4A57DE9D-F095-49DC-BB12-5E833BB6F265}" dt="2025-02-26T01:26:36.807" v="585" actId="22"/>
          <ac:picMkLst>
            <pc:docMk/>
            <pc:sldMk cId="423457429" sldId="301"/>
            <ac:picMk id="5" creationId="{2182C586-955C-BE87-4920-C34529E7942F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6T01:38:57.661" v="593" actId="22"/>
        <pc:sldMkLst>
          <pc:docMk/>
          <pc:sldMk cId="2238670330" sldId="302"/>
        </pc:sldMkLst>
        <pc:picChg chg="add">
          <ac:chgData name="Antonio Candia Torres" userId="c66fc691-4246-4d53-8ff0-36beadcd7abd" providerId="ADAL" clId="{4A57DE9D-F095-49DC-BB12-5E833BB6F265}" dt="2025-02-26T01:38:57.661" v="593" actId="22"/>
          <ac:picMkLst>
            <pc:docMk/>
            <pc:sldMk cId="2238670330" sldId="302"/>
            <ac:picMk id="7" creationId="{64D524FE-C4B0-EC4A-2D6B-E0870ABF60A3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6T01:43:01.611" v="599" actId="1076"/>
        <pc:sldMkLst>
          <pc:docMk/>
          <pc:sldMk cId="4017387266" sldId="303"/>
        </pc:sldMkLst>
        <pc:picChg chg="add mod">
          <ac:chgData name="Antonio Candia Torres" userId="c66fc691-4246-4d53-8ff0-36beadcd7abd" providerId="ADAL" clId="{4A57DE9D-F095-49DC-BB12-5E833BB6F265}" dt="2025-02-26T01:43:01.611" v="599" actId="1076"/>
          <ac:picMkLst>
            <pc:docMk/>
            <pc:sldMk cId="4017387266" sldId="303"/>
            <ac:picMk id="5" creationId="{9D8C1559-A867-1C14-89BE-F62DAEEAF18D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6T01:49:38.581" v="606" actId="1076"/>
        <pc:sldMkLst>
          <pc:docMk/>
          <pc:sldMk cId="299095497" sldId="304"/>
        </pc:sldMkLst>
        <pc:picChg chg="add mod">
          <ac:chgData name="Antonio Candia Torres" userId="c66fc691-4246-4d53-8ff0-36beadcd7abd" providerId="ADAL" clId="{4A57DE9D-F095-49DC-BB12-5E833BB6F265}" dt="2025-02-26T01:49:38.581" v="606" actId="1076"/>
          <ac:picMkLst>
            <pc:docMk/>
            <pc:sldMk cId="299095497" sldId="304"/>
            <ac:picMk id="5" creationId="{C0F70B4C-B370-0E4B-121B-406C79115B08}"/>
          </ac:picMkLst>
        </pc:picChg>
      </pc:sldChg>
      <pc:sldChg chg="addSp delSp new mod">
        <pc:chgData name="Antonio Candia Torres" userId="c66fc691-4246-4d53-8ff0-36beadcd7abd" providerId="ADAL" clId="{4A57DE9D-F095-49DC-BB12-5E833BB6F265}" dt="2025-02-26T01:56:07.254" v="610" actId="22"/>
        <pc:sldMkLst>
          <pc:docMk/>
          <pc:sldMk cId="1549793652" sldId="305"/>
        </pc:sldMkLst>
        <pc:picChg chg="add">
          <ac:chgData name="Antonio Candia Torres" userId="c66fc691-4246-4d53-8ff0-36beadcd7abd" providerId="ADAL" clId="{4A57DE9D-F095-49DC-BB12-5E833BB6F265}" dt="2025-02-26T01:56:07.254" v="610" actId="22"/>
          <ac:picMkLst>
            <pc:docMk/>
            <pc:sldMk cId="1549793652" sldId="305"/>
            <ac:picMk id="5" creationId="{70BE724F-CE7C-1B13-16D7-89845FEC4367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6T01:58:09.383" v="616" actId="1076"/>
        <pc:sldMkLst>
          <pc:docMk/>
          <pc:sldMk cId="825818041" sldId="306"/>
        </pc:sldMkLst>
        <pc:picChg chg="add mod">
          <ac:chgData name="Antonio Candia Torres" userId="c66fc691-4246-4d53-8ff0-36beadcd7abd" providerId="ADAL" clId="{4A57DE9D-F095-49DC-BB12-5E833BB6F265}" dt="2025-02-26T01:58:09.383" v="616" actId="1076"/>
          <ac:picMkLst>
            <pc:docMk/>
            <pc:sldMk cId="825818041" sldId="306"/>
            <ac:picMk id="5" creationId="{28F510D7-B334-425B-6B96-C5CFEBA8419D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6T01:59:17.936" v="622" actId="14100"/>
        <pc:sldMkLst>
          <pc:docMk/>
          <pc:sldMk cId="1065752529" sldId="307"/>
        </pc:sldMkLst>
        <pc:picChg chg="add mod">
          <ac:chgData name="Antonio Candia Torres" userId="c66fc691-4246-4d53-8ff0-36beadcd7abd" providerId="ADAL" clId="{4A57DE9D-F095-49DC-BB12-5E833BB6F265}" dt="2025-02-26T01:59:17.936" v="622" actId="14100"/>
          <ac:picMkLst>
            <pc:docMk/>
            <pc:sldMk cId="1065752529" sldId="307"/>
            <ac:picMk id="5" creationId="{3235C0F9-6720-8B41-E989-15579B372763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6T02:12:54.812" v="629" actId="1076"/>
        <pc:sldMkLst>
          <pc:docMk/>
          <pc:sldMk cId="3615349833" sldId="308"/>
        </pc:sldMkLst>
        <pc:spChg chg="add mod">
          <ac:chgData name="Antonio Candia Torres" userId="c66fc691-4246-4d53-8ff0-36beadcd7abd" providerId="ADAL" clId="{4A57DE9D-F095-49DC-BB12-5E833BB6F265}" dt="2025-02-26T02:04:19.913" v="627" actId="1076"/>
          <ac:spMkLst>
            <pc:docMk/>
            <pc:sldMk cId="3615349833" sldId="308"/>
            <ac:spMk id="5" creationId="{E4BFED87-B0EF-2319-FF22-3CC42C7979D7}"/>
          </ac:spMkLst>
        </pc:spChg>
        <pc:picChg chg="add mod">
          <ac:chgData name="Antonio Candia Torres" userId="c66fc691-4246-4d53-8ff0-36beadcd7abd" providerId="ADAL" clId="{4A57DE9D-F095-49DC-BB12-5E833BB6F265}" dt="2025-02-26T02:12:54.812" v="629" actId="1076"/>
          <ac:picMkLst>
            <pc:docMk/>
            <pc:sldMk cId="3615349833" sldId="308"/>
            <ac:picMk id="7" creationId="{F5868D35-CA97-01D9-3E30-FC46C8950D43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6T02:17:32.895" v="635" actId="1076"/>
        <pc:sldMkLst>
          <pc:docMk/>
          <pc:sldMk cId="3960665112" sldId="309"/>
        </pc:sldMkLst>
        <pc:picChg chg="add mod">
          <ac:chgData name="Antonio Candia Torres" userId="c66fc691-4246-4d53-8ff0-36beadcd7abd" providerId="ADAL" clId="{4A57DE9D-F095-49DC-BB12-5E833BB6F265}" dt="2025-02-26T02:17:32.895" v="635" actId="1076"/>
          <ac:picMkLst>
            <pc:docMk/>
            <pc:sldMk cId="3960665112" sldId="309"/>
            <ac:picMk id="5" creationId="{837474A4-6400-43D9-FC3C-EB499E45FA70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6T03:53:38.418" v="640" actId="14100"/>
        <pc:sldMkLst>
          <pc:docMk/>
          <pc:sldMk cId="1143896227" sldId="310"/>
        </pc:sldMkLst>
        <pc:picChg chg="add mod ord">
          <ac:chgData name="Antonio Candia Torres" userId="c66fc691-4246-4d53-8ff0-36beadcd7abd" providerId="ADAL" clId="{4A57DE9D-F095-49DC-BB12-5E833BB6F265}" dt="2025-02-26T03:53:38.418" v="640" actId="14100"/>
          <ac:picMkLst>
            <pc:docMk/>
            <pc:sldMk cId="1143896227" sldId="310"/>
            <ac:picMk id="5" creationId="{EF5F85BE-BCA2-6F84-D6AA-D8B5D8B65335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6T04:07:18.844" v="642" actId="22"/>
        <pc:sldMkLst>
          <pc:docMk/>
          <pc:sldMk cId="2798853198" sldId="311"/>
        </pc:sldMkLst>
        <pc:picChg chg="add mod ord">
          <ac:chgData name="Antonio Candia Torres" userId="c66fc691-4246-4d53-8ff0-36beadcd7abd" providerId="ADAL" clId="{4A57DE9D-F095-49DC-BB12-5E833BB6F265}" dt="2025-02-26T04:07:18.844" v="642" actId="22"/>
          <ac:picMkLst>
            <pc:docMk/>
            <pc:sldMk cId="2798853198" sldId="311"/>
            <ac:picMk id="5" creationId="{6AF2E7B3-D870-C047-0D32-EA0EF2DA2834}"/>
          </ac:picMkLst>
        </pc:picChg>
      </pc:sldChg>
      <pc:sldChg chg="addSp delSp modSp new del mod ord modClrScheme chgLayout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3458133587" sldId="312"/>
        </pc:sldMkLst>
        <pc:spChg chg="add mod">
          <ac:chgData name="Antonio Candia Torres" userId="c66fc691-4246-4d53-8ff0-36beadcd7abd" providerId="ADAL" clId="{4A57DE9D-F095-49DC-BB12-5E833BB6F265}" dt="2025-02-28T16:47:54.420" v="974" actId="20577"/>
          <ac:spMkLst>
            <pc:docMk/>
            <pc:sldMk cId="3458133587" sldId="312"/>
            <ac:spMk id="4" creationId="{8B102D51-4B0A-4EFB-BE5C-516A8B4D73B1}"/>
          </ac:spMkLst>
        </pc:spChg>
        <pc:spChg chg="add mod">
          <ac:chgData name="Antonio Candia Torres" userId="c66fc691-4246-4d53-8ff0-36beadcd7abd" providerId="ADAL" clId="{4A57DE9D-F095-49DC-BB12-5E833BB6F265}" dt="2025-02-27T22:21:11.555" v="647"/>
          <ac:spMkLst>
            <pc:docMk/>
            <pc:sldMk cId="3458133587" sldId="312"/>
            <ac:spMk id="5" creationId="{E4457E8F-6D53-1916-3ACC-209EEE530316}"/>
          </ac:spMkLst>
        </pc:spChg>
        <pc:spChg chg="add mod">
          <ac:chgData name="Antonio Candia Torres" userId="c66fc691-4246-4d53-8ff0-36beadcd7abd" providerId="ADAL" clId="{4A57DE9D-F095-49DC-BB12-5E833BB6F265}" dt="2025-02-27T22:24:40.855" v="668" actId="6549"/>
          <ac:spMkLst>
            <pc:docMk/>
            <pc:sldMk cId="3458133587" sldId="312"/>
            <ac:spMk id="6" creationId="{96BE638F-5766-1B2F-C646-4B716EF7EE73}"/>
          </ac:spMkLst>
        </pc:spChg>
        <pc:spChg chg="add mod">
          <ac:chgData name="Antonio Candia Torres" userId="c66fc691-4246-4d53-8ff0-36beadcd7abd" providerId="ADAL" clId="{4A57DE9D-F095-49DC-BB12-5E833BB6F265}" dt="2025-02-27T22:23:36.607" v="663"/>
          <ac:spMkLst>
            <pc:docMk/>
            <pc:sldMk cId="3458133587" sldId="312"/>
            <ac:spMk id="7" creationId="{C425BD4E-19F0-30DA-6FA6-848C989D0DDF}"/>
          </ac:spMkLst>
        </pc:spChg>
        <pc:spChg chg="add mod">
          <ac:chgData name="Antonio Candia Torres" userId="c66fc691-4246-4d53-8ff0-36beadcd7abd" providerId="ADAL" clId="{4A57DE9D-F095-49DC-BB12-5E833BB6F265}" dt="2025-02-27T22:24:22.818" v="667" actId="20577"/>
          <ac:spMkLst>
            <pc:docMk/>
            <pc:sldMk cId="3458133587" sldId="312"/>
            <ac:spMk id="8" creationId="{4054AFEE-6984-46B5-17B6-8E6B722EAE0B}"/>
          </ac:spMkLst>
        </pc:spChg>
      </pc:sldChg>
      <pc:sldChg chg="addSp delSp new mod ord modClrScheme chgLayout">
        <pc:chgData name="Antonio Candia Torres" userId="c66fc691-4246-4d53-8ff0-36beadcd7abd" providerId="ADAL" clId="{4A57DE9D-F095-49DC-BB12-5E833BB6F265}" dt="2025-02-28T00:23:12.596" v="766"/>
        <pc:sldMkLst>
          <pc:docMk/>
          <pc:sldMk cId="623861618" sldId="313"/>
        </pc:sldMkLst>
        <pc:picChg chg="add">
          <ac:chgData name="Antonio Candia Torres" userId="c66fc691-4246-4d53-8ff0-36beadcd7abd" providerId="ADAL" clId="{4A57DE9D-F095-49DC-BB12-5E833BB6F265}" dt="2025-02-27T22:27:34.661" v="671" actId="22"/>
          <ac:picMkLst>
            <pc:docMk/>
            <pc:sldMk cId="623861618" sldId="313"/>
            <ac:picMk id="8" creationId="{AB761985-1161-C0D2-1C60-8872C6AB325B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2615170715" sldId="314"/>
        </pc:sldMkLst>
        <pc:picChg chg="add">
          <ac:chgData name="Antonio Candia Torres" userId="c66fc691-4246-4d53-8ff0-36beadcd7abd" providerId="ADAL" clId="{4A57DE9D-F095-49DC-BB12-5E833BB6F265}" dt="2025-02-27T22:31:51.224" v="673" actId="22"/>
          <ac:picMkLst>
            <pc:docMk/>
            <pc:sldMk cId="2615170715" sldId="314"/>
            <ac:picMk id="3" creationId="{7B7EF6CF-A78C-B55A-10A6-D4EB56CAAE97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2839084645" sldId="315"/>
        </pc:sldMkLst>
        <pc:picChg chg="add">
          <ac:chgData name="Antonio Candia Torres" userId="c66fc691-4246-4d53-8ff0-36beadcd7abd" providerId="ADAL" clId="{4A57DE9D-F095-49DC-BB12-5E833BB6F265}" dt="2025-02-27T22:32:50.151" v="675" actId="22"/>
          <ac:picMkLst>
            <pc:docMk/>
            <pc:sldMk cId="2839084645" sldId="315"/>
            <ac:picMk id="3" creationId="{0873B688-B3BC-4760-1CAD-A4C3ADEF1E28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3776699093" sldId="316"/>
        </pc:sldMkLst>
        <pc:picChg chg="add">
          <ac:chgData name="Antonio Candia Torres" userId="c66fc691-4246-4d53-8ff0-36beadcd7abd" providerId="ADAL" clId="{4A57DE9D-F095-49DC-BB12-5E833BB6F265}" dt="2025-02-27T22:34:05.335" v="677" actId="22"/>
          <ac:picMkLst>
            <pc:docMk/>
            <pc:sldMk cId="3776699093" sldId="316"/>
            <ac:picMk id="3" creationId="{E6744BAA-DFA1-2F7F-01DD-30B64DC6F57D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1434618124" sldId="317"/>
        </pc:sldMkLst>
        <pc:picChg chg="add">
          <ac:chgData name="Antonio Candia Torres" userId="c66fc691-4246-4d53-8ff0-36beadcd7abd" providerId="ADAL" clId="{4A57DE9D-F095-49DC-BB12-5E833BB6F265}" dt="2025-02-27T22:36:37.206" v="679" actId="22"/>
          <ac:picMkLst>
            <pc:docMk/>
            <pc:sldMk cId="1434618124" sldId="317"/>
            <ac:picMk id="3" creationId="{5292A209-E33D-909D-FE1A-E3F1A2D23BC7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1972315166" sldId="318"/>
        </pc:sldMkLst>
        <pc:picChg chg="add">
          <ac:chgData name="Antonio Candia Torres" userId="c66fc691-4246-4d53-8ff0-36beadcd7abd" providerId="ADAL" clId="{4A57DE9D-F095-49DC-BB12-5E833BB6F265}" dt="2025-02-27T22:59:39.221" v="683" actId="22"/>
          <ac:picMkLst>
            <pc:docMk/>
            <pc:sldMk cId="1972315166" sldId="318"/>
            <ac:picMk id="3" creationId="{B397F5B2-FBB9-6E01-2920-E841A52BB3D1}"/>
          </ac:picMkLst>
        </pc:picChg>
      </pc:sldChg>
      <pc:sldChg chg="addSp mo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2334885869" sldId="319"/>
        </pc:sldMkLst>
        <pc:picChg chg="add mod">
          <ac:chgData name="Antonio Candia Torres" userId="c66fc691-4246-4d53-8ff0-36beadcd7abd" providerId="ADAL" clId="{4A57DE9D-F095-49DC-BB12-5E833BB6F265}" dt="2025-02-27T23:00:50.814" v="687" actId="1076"/>
          <ac:picMkLst>
            <pc:docMk/>
            <pc:sldMk cId="2334885869" sldId="319"/>
            <ac:picMk id="3" creationId="{9CE90652-FBA6-8791-13D2-546E4091AF9A}"/>
          </ac:picMkLst>
        </pc:picChg>
      </pc:sldChg>
      <pc:sldChg chg="addSp mo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2258128959" sldId="320"/>
        </pc:sldMkLst>
        <pc:picChg chg="add mod">
          <ac:chgData name="Antonio Candia Torres" userId="c66fc691-4246-4d53-8ff0-36beadcd7abd" providerId="ADAL" clId="{4A57DE9D-F095-49DC-BB12-5E833BB6F265}" dt="2025-02-27T23:01:26.239" v="691" actId="1076"/>
          <ac:picMkLst>
            <pc:docMk/>
            <pc:sldMk cId="2258128959" sldId="320"/>
            <ac:picMk id="3" creationId="{5364E0AF-9F42-AF4E-9DE6-CD1C38E0BCF9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3676701117" sldId="321"/>
        </pc:sldMkLst>
        <pc:picChg chg="add">
          <ac:chgData name="Antonio Candia Torres" userId="c66fc691-4246-4d53-8ff0-36beadcd7abd" providerId="ADAL" clId="{4A57DE9D-F095-49DC-BB12-5E833BB6F265}" dt="2025-02-27T23:05:44.550" v="693" actId="22"/>
          <ac:picMkLst>
            <pc:docMk/>
            <pc:sldMk cId="3676701117" sldId="321"/>
            <ac:picMk id="3" creationId="{DD4C493B-087A-1904-EF4C-DBDE814FD355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2519745693" sldId="322"/>
        </pc:sldMkLst>
        <pc:picChg chg="add">
          <ac:chgData name="Antonio Candia Torres" userId="c66fc691-4246-4d53-8ff0-36beadcd7abd" providerId="ADAL" clId="{4A57DE9D-F095-49DC-BB12-5E833BB6F265}" dt="2025-02-27T23:08:38.609" v="695" actId="22"/>
          <ac:picMkLst>
            <pc:docMk/>
            <pc:sldMk cId="2519745693" sldId="322"/>
            <ac:picMk id="3" creationId="{29CECFEB-0BF5-8D74-FE68-541F2D29C698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2346447520" sldId="323"/>
        </pc:sldMkLst>
        <pc:picChg chg="add">
          <ac:chgData name="Antonio Candia Torres" userId="c66fc691-4246-4d53-8ff0-36beadcd7abd" providerId="ADAL" clId="{4A57DE9D-F095-49DC-BB12-5E833BB6F265}" dt="2025-02-27T23:09:32.044" v="697" actId="22"/>
          <ac:picMkLst>
            <pc:docMk/>
            <pc:sldMk cId="2346447520" sldId="323"/>
            <ac:picMk id="3" creationId="{29F45E75-F2EE-090B-66C3-BCB8A00FAEC9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3479638171" sldId="324"/>
        </pc:sldMkLst>
        <pc:picChg chg="add">
          <ac:chgData name="Antonio Candia Torres" userId="c66fc691-4246-4d53-8ff0-36beadcd7abd" providerId="ADAL" clId="{4A57DE9D-F095-49DC-BB12-5E833BB6F265}" dt="2025-02-27T23:11:41.077" v="699" actId="22"/>
          <ac:picMkLst>
            <pc:docMk/>
            <pc:sldMk cId="3479638171" sldId="324"/>
            <ac:picMk id="3" creationId="{C3F32E16-53D8-0454-CD0A-1EADA72F4345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1633428378" sldId="325"/>
        </pc:sldMkLst>
        <pc:picChg chg="add">
          <ac:chgData name="Antonio Candia Torres" userId="c66fc691-4246-4d53-8ff0-36beadcd7abd" providerId="ADAL" clId="{4A57DE9D-F095-49DC-BB12-5E833BB6F265}" dt="2025-02-27T23:12:13.742" v="701" actId="22"/>
          <ac:picMkLst>
            <pc:docMk/>
            <pc:sldMk cId="1633428378" sldId="325"/>
            <ac:picMk id="3" creationId="{85AD293C-F86E-BD19-EE6E-4CD27352495D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2095337670" sldId="326"/>
        </pc:sldMkLst>
        <pc:picChg chg="add">
          <ac:chgData name="Antonio Candia Torres" userId="c66fc691-4246-4d53-8ff0-36beadcd7abd" providerId="ADAL" clId="{4A57DE9D-F095-49DC-BB12-5E833BB6F265}" dt="2025-02-27T23:12:44.829" v="703" actId="22"/>
          <ac:picMkLst>
            <pc:docMk/>
            <pc:sldMk cId="2095337670" sldId="326"/>
            <ac:picMk id="3" creationId="{68381363-9E01-B50A-8EC7-41B06AD31103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1625337146" sldId="327"/>
        </pc:sldMkLst>
        <pc:picChg chg="add">
          <ac:chgData name="Antonio Candia Torres" userId="c66fc691-4246-4d53-8ff0-36beadcd7abd" providerId="ADAL" clId="{4A57DE9D-F095-49DC-BB12-5E833BB6F265}" dt="2025-02-27T23:20:19.740" v="705" actId="22"/>
          <ac:picMkLst>
            <pc:docMk/>
            <pc:sldMk cId="1625337146" sldId="327"/>
            <ac:picMk id="3" creationId="{72377083-655E-31F7-7FF0-4AAE9A016B0D}"/>
          </ac:picMkLst>
        </pc:picChg>
      </pc:sldChg>
      <pc:sldChg chg="addSp modSp new mod ord">
        <pc:chgData name="Antonio Candia Torres" userId="c66fc691-4246-4d53-8ff0-36beadcd7abd" providerId="ADAL" clId="{4A57DE9D-F095-49DC-BB12-5E833BB6F265}" dt="2025-02-28T00:23:12.596" v="766"/>
        <pc:sldMkLst>
          <pc:docMk/>
          <pc:sldMk cId="2172588599" sldId="328"/>
        </pc:sldMkLst>
        <pc:spChg chg="add mod">
          <ac:chgData name="Antonio Candia Torres" userId="c66fc691-4246-4d53-8ff0-36beadcd7abd" providerId="ADAL" clId="{4A57DE9D-F095-49DC-BB12-5E833BB6F265}" dt="2025-02-27T23:23:31.543" v="708" actId="1076"/>
          <ac:spMkLst>
            <pc:docMk/>
            <pc:sldMk cId="2172588599" sldId="328"/>
            <ac:spMk id="3" creationId="{C4D357DE-06DE-318A-5873-59CCFCD15C89}"/>
          </ac:spMkLst>
        </pc:spChg>
      </pc:sldChg>
      <pc:sldChg chg="addSp new mod">
        <pc:chgData name="Antonio Candia Torres" userId="c66fc691-4246-4d53-8ff0-36beadcd7abd" providerId="ADAL" clId="{4A57DE9D-F095-49DC-BB12-5E833BB6F265}" dt="2025-02-27T23:37:45.268" v="710" actId="22"/>
        <pc:sldMkLst>
          <pc:docMk/>
          <pc:sldMk cId="3720722444" sldId="329"/>
        </pc:sldMkLst>
        <pc:picChg chg="add">
          <ac:chgData name="Antonio Candia Torres" userId="c66fc691-4246-4d53-8ff0-36beadcd7abd" providerId="ADAL" clId="{4A57DE9D-F095-49DC-BB12-5E833BB6F265}" dt="2025-02-27T23:37:45.268" v="710" actId="22"/>
          <ac:picMkLst>
            <pc:docMk/>
            <pc:sldMk cId="3720722444" sldId="329"/>
            <ac:picMk id="3" creationId="{5FCE61D9-4447-1DC2-012F-2E103FA0DDF8}"/>
          </ac:picMkLst>
        </pc:picChg>
      </pc:sldChg>
      <pc:sldChg chg="addSp modSp new mod ord">
        <pc:chgData name="Antonio Candia Torres" userId="c66fc691-4246-4d53-8ff0-36beadcd7abd" providerId="ADAL" clId="{4A57DE9D-F095-49DC-BB12-5E833BB6F265}" dt="2025-02-28T16:49:24.755" v="981" actId="1076"/>
        <pc:sldMkLst>
          <pc:docMk/>
          <pc:sldMk cId="2595174832" sldId="330"/>
        </pc:sldMkLst>
        <pc:picChg chg="add mod">
          <ac:chgData name="Antonio Candia Torres" userId="c66fc691-4246-4d53-8ff0-36beadcd7abd" providerId="ADAL" clId="{4A57DE9D-F095-49DC-BB12-5E833BB6F265}" dt="2025-02-28T16:49:12.245" v="977" actId="1076"/>
          <ac:picMkLst>
            <pc:docMk/>
            <pc:sldMk cId="2595174832" sldId="330"/>
            <ac:picMk id="3" creationId="{4A34BAA0-9E00-F61C-7AAF-DC68CF87BD76}"/>
          </ac:picMkLst>
        </pc:picChg>
        <pc:picChg chg="add mod">
          <ac:chgData name="Antonio Candia Torres" userId="c66fc691-4246-4d53-8ff0-36beadcd7abd" providerId="ADAL" clId="{4A57DE9D-F095-49DC-BB12-5E833BB6F265}" dt="2025-02-28T16:49:20.519" v="980" actId="1076"/>
          <ac:picMkLst>
            <pc:docMk/>
            <pc:sldMk cId="2595174832" sldId="330"/>
            <ac:picMk id="5" creationId="{8205558D-8B94-25C4-F353-BEF5F4E6515D}"/>
          </ac:picMkLst>
        </pc:picChg>
        <pc:picChg chg="add mod">
          <ac:chgData name="Antonio Candia Torres" userId="c66fc691-4246-4d53-8ff0-36beadcd7abd" providerId="ADAL" clId="{4A57DE9D-F095-49DC-BB12-5E833BB6F265}" dt="2025-02-28T16:49:24.755" v="981" actId="1076"/>
          <ac:picMkLst>
            <pc:docMk/>
            <pc:sldMk cId="2595174832" sldId="330"/>
            <ac:picMk id="7" creationId="{5486ECC1-6E92-5A95-73C7-5D1C2FDF3DD6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16:50:13.380" v="982" actId="1076"/>
        <pc:sldMkLst>
          <pc:docMk/>
          <pc:sldMk cId="1389802033" sldId="331"/>
        </pc:sldMkLst>
        <pc:picChg chg="add mod">
          <ac:chgData name="Antonio Candia Torres" userId="c66fc691-4246-4d53-8ff0-36beadcd7abd" providerId="ADAL" clId="{4A57DE9D-F095-49DC-BB12-5E833BB6F265}" dt="2025-02-28T16:50:13.380" v="982" actId="1076"/>
          <ac:picMkLst>
            <pc:docMk/>
            <pc:sldMk cId="1389802033" sldId="331"/>
            <ac:picMk id="3" creationId="{5071A883-B376-C5A5-CDB4-93675BEEC406}"/>
          </ac:picMkLst>
        </pc:picChg>
        <pc:picChg chg="add mod">
          <ac:chgData name="Antonio Candia Torres" userId="c66fc691-4246-4d53-8ff0-36beadcd7abd" providerId="ADAL" clId="{4A57DE9D-F095-49DC-BB12-5E833BB6F265}" dt="2025-02-28T00:08:43.256" v="745" actId="1076"/>
          <ac:picMkLst>
            <pc:docMk/>
            <pc:sldMk cId="1389802033" sldId="331"/>
            <ac:picMk id="5" creationId="{12262F17-6000-BC8A-7438-D0CAFFCD978D}"/>
          </ac:picMkLst>
        </pc:picChg>
        <pc:picChg chg="add mod">
          <ac:chgData name="Antonio Candia Torres" userId="c66fc691-4246-4d53-8ff0-36beadcd7abd" providerId="ADAL" clId="{4A57DE9D-F095-49DC-BB12-5E833BB6F265}" dt="2025-02-28T00:08:45.198" v="746" actId="1076"/>
          <ac:picMkLst>
            <pc:docMk/>
            <pc:sldMk cId="1389802033" sldId="331"/>
            <ac:picMk id="7" creationId="{63DDC452-5C5E-EFD2-3407-A110A563B4E7}"/>
          </ac:picMkLst>
        </pc:picChg>
        <pc:picChg chg="add mod">
          <ac:chgData name="Antonio Candia Torres" userId="c66fc691-4246-4d53-8ff0-36beadcd7abd" providerId="ADAL" clId="{4A57DE9D-F095-49DC-BB12-5E833BB6F265}" dt="2025-02-28T00:08:41.102" v="743" actId="1076"/>
          <ac:picMkLst>
            <pc:docMk/>
            <pc:sldMk cId="1389802033" sldId="331"/>
            <ac:picMk id="9" creationId="{805B8DFD-A812-2CF6-6F0D-E3A410115233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00:35:56.062" v="767" actId="22"/>
        <pc:sldMkLst>
          <pc:docMk/>
          <pc:sldMk cId="1887197538" sldId="332"/>
        </pc:sldMkLst>
        <pc:picChg chg="add">
          <ac:chgData name="Antonio Candia Torres" userId="c66fc691-4246-4d53-8ff0-36beadcd7abd" providerId="ADAL" clId="{4A57DE9D-F095-49DC-BB12-5E833BB6F265}" dt="2025-02-28T00:35:56.062" v="767" actId="22"/>
          <ac:picMkLst>
            <pc:docMk/>
            <pc:sldMk cId="1887197538" sldId="332"/>
            <ac:picMk id="3" creationId="{2BCEB73A-BC4A-6287-3D3B-A1955CB683AF}"/>
          </ac:picMkLst>
        </pc:picChg>
      </pc:sldChg>
      <pc:sldChg chg="addSp new mod">
        <pc:chgData name="Antonio Candia Torres" userId="c66fc691-4246-4d53-8ff0-36beadcd7abd" providerId="ADAL" clId="{4A57DE9D-F095-49DC-BB12-5E833BB6F265}" dt="2025-02-28T00:36:18.939" v="769" actId="22"/>
        <pc:sldMkLst>
          <pc:docMk/>
          <pc:sldMk cId="1619065332" sldId="333"/>
        </pc:sldMkLst>
        <pc:picChg chg="add">
          <ac:chgData name="Antonio Candia Torres" userId="c66fc691-4246-4d53-8ff0-36beadcd7abd" providerId="ADAL" clId="{4A57DE9D-F095-49DC-BB12-5E833BB6F265}" dt="2025-02-28T00:36:18.939" v="769" actId="22"/>
          <ac:picMkLst>
            <pc:docMk/>
            <pc:sldMk cId="1619065332" sldId="333"/>
            <ac:picMk id="3" creationId="{463C4E6E-18E5-A750-DDAE-1381E7339AC2}"/>
          </ac:picMkLst>
        </pc:picChg>
      </pc:sldChg>
      <pc:sldChg chg="addSp modSp new mod ord">
        <pc:chgData name="Antonio Candia Torres" userId="c66fc691-4246-4d53-8ff0-36beadcd7abd" providerId="ADAL" clId="{4A57DE9D-F095-49DC-BB12-5E833BB6F265}" dt="2025-02-28T17:05:56.528" v="991"/>
        <pc:sldMkLst>
          <pc:docMk/>
          <pc:sldMk cId="4082328407" sldId="334"/>
        </pc:sldMkLst>
        <pc:picChg chg="add mod">
          <ac:chgData name="Antonio Candia Torres" userId="c66fc691-4246-4d53-8ff0-36beadcd7abd" providerId="ADAL" clId="{4A57DE9D-F095-49DC-BB12-5E833BB6F265}" dt="2025-02-28T00:38:25.167" v="777" actId="1076"/>
          <ac:picMkLst>
            <pc:docMk/>
            <pc:sldMk cId="4082328407" sldId="334"/>
            <ac:picMk id="3" creationId="{5161041F-7031-F060-3A12-A056D8A531EB}"/>
          </ac:picMkLst>
        </pc:picChg>
        <pc:picChg chg="add mod">
          <ac:chgData name="Antonio Candia Torres" userId="c66fc691-4246-4d53-8ff0-36beadcd7abd" providerId="ADAL" clId="{4A57DE9D-F095-49DC-BB12-5E833BB6F265}" dt="2025-02-28T17:05:04.251" v="987" actId="1076"/>
          <ac:picMkLst>
            <pc:docMk/>
            <pc:sldMk cId="4082328407" sldId="334"/>
            <ac:picMk id="5" creationId="{9A196975-17EF-67D6-246A-2F795B08C078}"/>
          </ac:picMkLst>
        </pc:picChg>
        <pc:picChg chg="add mod">
          <ac:chgData name="Antonio Candia Torres" userId="c66fc691-4246-4d53-8ff0-36beadcd7abd" providerId="ADAL" clId="{4A57DE9D-F095-49DC-BB12-5E833BB6F265}" dt="2025-02-28T00:39:18.556" v="782" actId="1076"/>
          <ac:picMkLst>
            <pc:docMk/>
            <pc:sldMk cId="4082328407" sldId="334"/>
            <ac:picMk id="7" creationId="{3FC5F672-C075-FA08-AC4A-4F6C898905E7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01:39:07.653" v="787" actId="1076"/>
        <pc:sldMkLst>
          <pc:docMk/>
          <pc:sldMk cId="337957782" sldId="335"/>
        </pc:sldMkLst>
        <pc:picChg chg="add mod">
          <ac:chgData name="Antonio Candia Torres" userId="c66fc691-4246-4d53-8ff0-36beadcd7abd" providerId="ADAL" clId="{4A57DE9D-F095-49DC-BB12-5E833BB6F265}" dt="2025-02-28T01:39:07.653" v="787" actId="1076"/>
          <ac:picMkLst>
            <pc:docMk/>
            <pc:sldMk cId="337957782" sldId="335"/>
            <ac:picMk id="3" creationId="{0DC3B385-EC1D-4AC0-1336-67824719C055}"/>
          </ac:picMkLst>
        </pc:picChg>
      </pc:sldChg>
      <pc:sldChg chg="addSp new mod">
        <pc:chgData name="Antonio Candia Torres" userId="c66fc691-4246-4d53-8ff0-36beadcd7abd" providerId="ADAL" clId="{4A57DE9D-F095-49DC-BB12-5E833BB6F265}" dt="2025-02-28T01:42:18.377" v="788" actId="22"/>
        <pc:sldMkLst>
          <pc:docMk/>
          <pc:sldMk cId="1373993695" sldId="336"/>
        </pc:sldMkLst>
        <pc:picChg chg="add">
          <ac:chgData name="Antonio Candia Torres" userId="c66fc691-4246-4d53-8ff0-36beadcd7abd" providerId="ADAL" clId="{4A57DE9D-F095-49DC-BB12-5E833BB6F265}" dt="2025-02-28T01:42:18.377" v="788" actId="22"/>
          <ac:picMkLst>
            <pc:docMk/>
            <pc:sldMk cId="1373993695" sldId="336"/>
            <ac:picMk id="3" creationId="{F7DDCC7E-5CDA-265B-BBAD-06DC3FC7FB3C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17:05:54.174" v="989"/>
        <pc:sldMkLst>
          <pc:docMk/>
          <pc:sldMk cId="2008906137" sldId="337"/>
        </pc:sldMkLst>
        <pc:picChg chg="add">
          <ac:chgData name="Antonio Candia Torres" userId="c66fc691-4246-4d53-8ff0-36beadcd7abd" providerId="ADAL" clId="{4A57DE9D-F095-49DC-BB12-5E833BB6F265}" dt="2025-02-28T01:42:53.779" v="790" actId="22"/>
          <ac:picMkLst>
            <pc:docMk/>
            <pc:sldMk cId="2008906137" sldId="337"/>
            <ac:picMk id="3" creationId="{B112F644-10DC-BDCE-0F21-FAE12A012A6A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01:43:31.321" v="794" actId="1076"/>
        <pc:sldMkLst>
          <pc:docMk/>
          <pc:sldMk cId="2309542835" sldId="338"/>
        </pc:sldMkLst>
        <pc:picChg chg="add mod">
          <ac:chgData name="Antonio Candia Torres" userId="c66fc691-4246-4d53-8ff0-36beadcd7abd" providerId="ADAL" clId="{4A57DE9D-F095-49DC-BB12-5E833BB6F265}" dt="2025-02-28T01:43:31.321" v="794" actId="1076"/>
          <ac:picMkLst>
            <pc:docMk/>
            <pc:sldMk cId="2309542835" sldId="338"/>
            <ac:picMk id="3" creationId="{1849A20D-B8B2-2E30-3E7F-98BFE33F854E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3-02T03:02:25.516" v="1125" actId="22"/>
        <pc:sldMkLst>
          <pc:docMk/>
          <pc:sldMk cId="2860591051" sldId="339"/>
        </pc:sldMkLst>
        <pc:picChg chg="add">
          <ac:chgData name="Antonio Candia Torres" userId="c66fc691-4246-4d53-8ff0-36beadcd7abd" providerId="ADAL" clId="{4A57DE9D-F095-49DC-BB12-5E833BB6F265}" dt="2025-02-28T01:53:16.917" v="796" actId="22"/>
          <ac:picMkLst>
            <pc:docMk/>
            <pc:sldMk cId="2860591051" sldId="339"/>
            <ac:picMk id="3" creationId="{AEACC15C-C6B2-21D9-373E-0E22F2B04DE8}"/>
          </ac:picMkLst>
        </pc:picChg>
        <pc:picChg chg="add">
          <ac:chgData name="Antonio Candia Torres" userId="c66fc691-4246-4d53-8ff0-36beadcd7abd" providerId="ADAL" clId="{4A57DE9D-F095-49DC-BB12-5E833BB6F265}" dt="2025-03-02T03:02:25.516" v="1125" actId="22"/>
          <ac:picMkLst>
            <pc:docMk/>
            <pc:sldMk cId="2860591051" sldId="339"/>
            <ac:picMk id="4" creationId="{7E09B709-5BD0-5A00-5A2B-4C1B82DDD941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01:57:30.615" v="800" actId="1076"/>
        <pc:sldMkLst>
          <pc:docMk/>
          <pc:sldMk cId="3188832066" sldId="340"/>
        </pc:sldMkLst>
        <pc:picChg chg="add mod">
          <ac:chgData name="Antonio Candia Torres" userId="c66fc691-4246-4d53-8ff0-36beadcd7abd" providerId="ADAL" clId="{4A57DE9D-F095-49DC-BB12-5E833BB6F265}" dt="2025-02-28T01:57:30.615" v="800" actId="1076"/>
          <ac:picMkLst>
            <pc:docMk/>
            <pc:sldMk cId="3188832066" sldId="340"/>
            <ac:picMk id="3" creationId="{97DE3971-45B0-C2D5-CC08-649F08661EEA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17:09:02.570" v="997" actId="1076"/>
        <pc:sldMkLst>
          <pc:docMk/>
          <pc:sldMk cId="1872434184" sldId="341"/>
        </pc:sldMkLst>
        <pc:picChg chg="add mod">
          <ac:chgData name="Antonio Candia Torres" userId="c66fc691-4246-4d53-8ff0-36beadcd7abd" providerId="ADAL" clId="{4A57DE9D-F095-49DC-BB12-5E833BB6F265}" dt="2025-02-28T02:01:30.279" v="804" actId="1076"/>
          <ac:picMkLst>
            <pc:docMk/>
            <pc:sldMk cId="1872434184" sldId="341"/>
            <ac:picMk id="3" creationId="{407F94A3-8E1E-EB22-4279-A7FCFAFCB679}"/>
          </ac:picMkLst>
        </pc:picChg>
        <pc:picChg chg="add mod">
          <ac:chgData name="Antonio Candia Torres" userId="c66fc691-4246-4d53-8ff0-36beadcd7abd" providerId="ADAL" clId="{4A57DE9D-F095-49DC-BB12-5E833BB6F265}" dt="2025-02-28T17:09:02.570" v="997" actId="1076"/>
          <ac:picMkLst>
            <pc:docMk/>
            <pc:sldMk cId="1872434184" sldId="341"/>
            <ac:picMk id="5" creationId="{5EC941C8-950A-E108-B8B3-CAC953020EC2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02:16:01.502" v="813" actId="1076"/>
        <pc:sldMkLst>
          <pc:docMk/>
          <pc:sldMk cId="3993676398" sldId="342"/>
        </pc:sldMkLst>
        <pc:picChg chg="add mod">
          <ac:chgData name="Antonio Candia Torres" userId="c66fc691-4246-4d53-8ff0-36beadcd7abd" providerId="ADAL" clId="{4A57DE9D-F095-49DC-BB12-5E833BB6F265}" dt="2025-02-28T02:15:58.405" v="811" actId="1076"/>
          <ac:picMkLst>
            <pc:docMk/>
            <pc:sldMk cId="3993676398" sldId="342"/>
            <ac:picMk id="3" creationId="{7761CA17-B456-5AAD-D636-1263826A6D79}"/>
          </ac:picMkLst>
        </pc:picChg>
        <pc:picChg chg="add mod">
          <ac:chgData name="Antonio Candia Torres" userId="c66fc691-4246-4d53-8ff0-36beadcd7abd" providerId="ADAL" clId="{4A57DE9D-F095-49DC-BB12-5E833BB6F265}" dt="2025-02-28T02:16:01.502" v="813" actId="1076"/>
          <ac:picMkLst>
            <pc:docMk/>
            <pc:sldMk cId="3993676398" sldId="342"/>
            <ac:picMk id="5" creationId="{FEA2F186-44C2-AEDA-DD39-757F1E6AE36F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17:10:44.970" v="999" actId="1076"/>
        <pc:sldMkLst>
          <pc:docMk/>
          <pc:sldMk cId="253652411" sldId="343"/>
        </pc:sldMkLst>
        <pc:picChg chg="add">
          <ac:chgData name="Antonio Candia Torres" userId="c66fc691-4246-4d53-8ff0-36beadcd7abd" providerId="ADAL" clId="{4A57DE9D-F095-49DC-BB12-5E833BB6F265}" dt="2025-02-28T02:19:49.035" v="814" actId="22"/>
          <ac:picMkLst>
            <pc:docMk/>
            <pc:sldMk cId="253652411" sldId="343"/>
            <ac:picMk id="3" creationId="{6E6DEFA1-7EBA-2974-EFC1-EEDFCC54F929}"/>
          </ac:picMkLst>
        </pc:picChg>
        <pc:picChg chg="add mod">
          <ac:chgData name="Antonio Candia Torres" userId="c66fc691-4246-4d53-8ff0-36beadcd7abd" providerId="ADAL" clId="{4A57DE9D-F095-49DC-BB12-5E833BB6F265}" dt="2025-02-28T17:10:44.970" v="999" actId="1076"/>
          <ac:picMkLst>
            <pc:docMk/>
            <pc:sldMk cId="253652411" sldId="343"/>
            <ac:picMk id="5" creationId="{97587407-BD98-087B-2963-A90816DCC089}"/>
          </ac:picMkLst>
        </pc:picChg>
        <pc:picChg chg="add mod">
          <ac:chgData name="Antonio Candia Torres" userId="c66fc691-4246-4d53-8ff0-36beadcd7abd" providerId="ADAL" clId="{4A57DE9D-F095-49DC-BB12-5E833BB6F265}" dt="2025-02-28T02:33:43.838" v="819" actId="1076"/>
          <ac:picMkLst>
            <pc:docMk/>
            <pc:sldMk cId="253652411" sldId="343"/>
            <ac:picMk id="7" creationId="{0C09C40E-A076-038E-CA28-309FA2B436AE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02:49:19.205" v="824" actId="20577"/>
        <pc:sldMkLst>
          <pc:docMk/>
          <pc:sldMk cId="402610024" sldId="344"/>
        </pc:sldMkLst>
        <pc:spChg chg="add mod">
          <ac:chgData name="Antonio Candia Torres" userId="c66fc691-4246-4d53-8ff0-36beadcd7abd" providerId="ADAL" clId="{4A57DE9D-F095-49DC-BB12-5E833BB6F265}" dt="2025-02-28T02:49:19.205" v="824" actId="20577"/>
          <ac:spMkLst>
            <pc:docMk/>
            <pc:sldMk cId="402610024" sldId="344"/>
            <ac:spMk id="5" creationId="{8B3B696B-C99D-3FA7-AF83-CFF21127EB3C}"/>
          </ac:spMkLst>
        </pc:spChg>
        <pc:picChg chg="add mod">
          <ac:chgData name="Antonio Candia Torres" userId="c66fc691-4246-4d53-8ff0-36beadcd7abd" providerId="ADAL" clId="{4A57DE9D-F095-49DC-BB12-5E833BB6F265}" dt="2025-02-28T02:42:56.555" v="822" actId="1076"/>
          <ac:picMkLst>
            <pc:docMk/>
            <pc:sldMk cId="402610024" sldId="344"/>
            <ac:picMk id="3" creationId="{C96CF5DC-DAB3-EE72-A42A-56CB7B1B4321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02:55:34.208" v="851" actId="11529"/>
        <pc:sldMkLst>
          <pc:docMk/>
          <pc:sldMk cId="3757718908" sldId="345"/>
        </pc:sldMkLst>
        <pc:spChg chg="add mod">
          <ac:chgData name="Antonio Candia Torres" userId="c66fc691-4246-4d53-8ff0-36beadcd7abd" providerId="ADAL" clId="{4A57DE9D-F095-49DC-BB12-5E833BB6F265}" dt="2025-02-28T02:55:29.518" v="850" actId="1076"/>
          <ac:spMkLst>
            <pc:docMk/>
            <pc:sldMk cId="3757718908" sldId="345"/>
            <ac:spMk id="4" creationId="{C9BD8F62-6B2A-80A8-F896-D41968A34B2B}"/>
          </ac:spMkLst>
        </pc:spChg>
        <pc:spChg chg="add">
          <ac:chgData name="Antonio Candia Torres" userId="c66fc691-4246-4d53-8ff0-36beadcd7abd" providerId="ADAL" clId="{4A57DE9D-F095-49DC-BB12-5E833BB6F265}" dt="2025-02-28T02:55:34.208" v="851" actId="11529"/>
          <ac:spMkLst>
            <pc:docMk/>
            <pc:sldMk cId="3757718908" sldId="345"/>
            <ac:spMk id="5" creationId="{C600A1D9-81E7-2F74-640A-1A7299F9B072}"/>
          </ac:spMkLst>
        </pc:spChg>
        <pc:picChg chg="add mod">
          <ac:chgData name="Antonio Candia Torres" userId="c66fc691-4246-4d53-8ff0-36beadcd7abd" providerId="ADAL" clId="{4A57DE9D-F095-49DC-BB12-5E833BB6F265}" dt="2025-02-28T02:55:09.784" v="827" actId="1076"/>
          <ac:picMkLst>
            <pc:docMk/>
            <pc:sldMk cId="3757718908" sldId="345"/>
            <ac:picMk id="3" creationId="{ABD77B9B-803F-DAFF-0185-AD8C92F410B5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02:58:43.480" v="855" actId="1076"/>
        <pc:sldMkLst>
          <pc:docMk/>
          <pc:sldMk cId="868246058" sldId="346"/>
        </pc:sldMkLst>
        <pc:picChg chg="add mod">
          <ac:chgData name="Antonio Candia Torres" userId="c66fc691-4246-4d53-8ff0-36beadcd7abd" providerId="ADAL" clId="{4A57DE9D-F095-49DC-BB12-5E833BB6F265}" dt="2025-02-28T02:58:43.480" v="855" actId="1076"/>
          <ac:picMkLst>
            <pc:docMk/>
            <pc:sldMk cId="868246058" sldId="346"/>
            <ac:picMk id="3" creationId="{B9D08EC7-2497-7C4A-EB6C-01D95D5F6099}"/>
          </ac:picMkLst>
        </pc:picChg>
      </pc:sldChg>
      <pc:sldChg chg="addSp new mod">
        <pc:chgData name="Antonio Candia Torres" userId="c66fc691-4246-4d53-8ff0-36beadcd7abd" providerId="ADAL" clId="{4A57DE9D-F095-49DC-BB12-5E833BB6F265}" dt="2025-02-28T03:01:03.390" v="857" actId="22"/>
        <pc:sldMkLst>
          <pc:docMk/>
          <pc:sldMk cId="2253424684" sldId="347"/>
        </pc:sldMkLst>
        <pc:picChg chg="add">
          <ac:chgData name="Antonio Candia Torres" userId="c66fc691-4246-4d53-8ff0-36beadcd7abd" providerId="ADAL" clId="{4A57DE9D-F095-49DC-BB12-5E833BB6F265}" dt="2025-02-28T03:01:03.390" v="857" actId="22"/>
          <ac:picMkLst>
            <pc:docMk/>
            <pc:sldMk cId="2253424684" sldId="347"/>
            <ac:picMk id="3" creationId="{3E86C05F-206B-A3F5-6A84-69D711837E1B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17:24:43.981" v="1013" actId="1076"/>
        <pc:sldMkLst>
          <pc:docMk/>
          <pc:sldMk cId="1242109039" sldId="348"/>
        </pc:sldMkLst>
        <pc:spChg chg="add mod">
          <ac:chgData name="Antonio Candia Torres" userId="c66fc691-4246-4d53-8ff0-36beadcd7abd" providerId="ADAL" clId="{4A57DE9D-F095-49DC-BB12-5E833BB6F265}" dt="2025-02-28T17:24:18.270" v="1011" actId="1076"/>
          <ac:spMkLst>
            <pc:docMk/>
            <pc:sldMk cId="1242109039" sldId="348"/>
            <ac:spMk id="4" creationId="{2B8B98D7-2C76-0586-2F9C-883CBA8D073E}"/>
          </ac:spMkLst>
        </pc:spChg>
        <pc:picChg chg="add mod">
          <ac:chgData name="Antonio Candia Torres" userId="c66fc691-4246-4d53-8ff0-36beadcd7abd" providerId="ADAL" clId="{4A57DE9D-F095-49DC-BB12-5E833BB6F265}" dt="2025-02-28T17:24:43.981" v="1013" actId="1076"/>
          <ac:picMkLst>
            <pc:docMk/>
            <pc:sldMk cId="1242109039" sldId="348"/>
            <ac:picMk id="3" creationId="{A5197E13-4F1D-AA56-DD34-1D7F264393DF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17:25:39.664" v="1015" actId="1076"/>
        <pc:sldMkLst>
          <pc:docMk/>
          <pc:sldMk cId="3267442956" sldId="349"/>
        </pc:sldMkLst>
        <pc:picChg chg="add mod">
          <ac:chgData name="Antonio Candia Torres" userId="c66fc691-4246-4d53-8ff0-36beadcd7abd" providerId="ADAL" clId="{4A57DE9D-F095-49DC-BB12-5E833BB6F265}" dt="2025-02-28T17:25:39.664" v="1015" actId="1076"/>
          <ac:picMkLst>
            <pc:docMk/>
            <pc:sldMk cId="3267442956" sldId="349"/>
            <ac:picMk id="3" creationId="{EB0DBE88-E77D-0993-6E99-7464867E31A5}"/>
          </ac:picMkLst>
        </pc:picChg>
        <pc:picChg chg="add mod">
          <ac:chgData name="Antonio Candia Torres" userId="c66fc691-4246-4d53-8ff0-36beadcd7abd" providerId="ADAL" clId="{4A57DE9D-F095-49DC-BB12-5E833BB6F265}" dt="2025-02-28T03:49:05.729" v="904" actId="1076"/>
          <ac:picMkLst>
            <pc:docMk/>
            <pc:sldMk cId="3267442956" sldId="349"/>
            <ac:picMk id="5" creationId="{E2395135-5B27-9287-6357-CBFD00B7AA16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8T03:53:07.581" v="915" actId="1076"/>
        <pc:sldMkLst>
          <pc:docMk/>
          <pc:sldMk cId="1284089649" sldId="350"/>
        </pc:sldMkLst>
        <pc:picChg chg="add mod">
          <ac:chgData name="Antonio Candia Torres" userId="c66fc691-4246-4d53-8ff0-36beadcd7abd" providerId="ADAL" clId="{4A57DE9D-F095-49DC-BB12-5E833BB6F265}" dt="2025-02-28T03:53:07.581" v="915" actId="1076"/>
          <ac:picMkLst>
            <pc:docMk/>
            <pc:sldMk cId="1284089649" sldId="350"/>
            <ac:picMk id="5" creationId="{AFEB6F21-ED49-F62F-C410-7D91FD2D7772}"/>
          </ac:picMkLst>
        </pc:picChg>
      </pc:sldChg>
      <pc:sldChg chg="addSp modSp new mod">
        <pc:chgData name="Antonio Candia Torres" userId="c66fc691-4246-4d53-8ff0-36beadcd7abd" providerId="ADAL" clId="{4A57DE9D-F095-49DC-BB12-5E833BB6F265}" dt="2025-02-28T03:52:36.380" v="911" actId="1076"/>
        <pc:sldMkLst>
          <pc:docMk/>
          <pc:sldMk cId="3558446461" sldId="351"/>
        </pc:sldMkLst>
        <pc:picChg chg="add mod">
          <ac:chgData name="Antonio Candia Torres" userId="c66fc691-4246-4d53-8ff0-36beadcd7abd" providerId="ADAL" clId="{4A57DE9D-F095-49DC-BB12-5E833BB6F265}" dt="2025-02-28T03:52:36.380" v="911" actId="1076"/>
          <ac:picMkLst>
            <pc:docMk/>
            <pc:sldMk cId="3558446461" sldId="351"/>
            <ac:picMk id="3" creationId="{DD577A13-401E-1C86-7CF1-D5E23DF1882A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17:21:00.818" v="1005"/>
        <pc:sldMkLst>
          <pc:docMk/>
          <pc:sldMk cId="3544336017" sldId="352"/>
        </pc:sldMkLst>
        <pc:picChg chg="add">
          <ac:chgData name="Antonio Candia Torres" userId="c66fc691-4246-4d53-8ff0-36beadcd7abd" providerId="ADAL" clId="{4A57DE9D-F095-49DC-BB12-5E833BB6F265}" dt="2025-02-28T03:54:32.981" v="917" actId="22"/>
          <ac:picMkLst>
            <pc:docMk/>
            <pc:sldMk cId="3544336017" sldId="352"/>
            <ac:picMk id="3" creationId="{0A85ABF9-3696-EFFF-0000-165F87803384}"/>
          </ac:picMkLst>
        </pc:picChg>
      </pc:sldChg>
      <pc:sldChg chg="addSp new mod ord">
        <pc:chgData name="Antonio Candia Torres" userId="c66fc691-4246-4d53-8ff0-36beadcd7abd" providerId="ADAL" clId="{4A57DE9D-F095-49DC-BB12-5E833BB6F265}" dt="2025-02-28T17:22:36.837" v="1007"/>
        <pc:sldMkLst>
          <pc:docMk/>
          <pc:sldMk cId="2760055141" sldId="353"/>
        </pc:sldMkLst>
        <pc:picChg chg="add">
          <ac:chgData name="Antonio Candia Torres" userId="c66fc691-4246-4d53-8ff0-36beadcd7abd" providerId="ADAL" clId="{4A57DE9D-F095-49DC-BB12-5E833BB6F265}" dt="2025-02-28T03:55:30.203" v="919" actId="22"/>
          <ac:picMkLst>
            <pc:docMk/>
            <pc:sldMk cId="2760055141" sldId="353"/>
            <ac:picMk id="3" creationId="{E08B100E-5A62-3823-76A1-5A54856E357F}"/>
          </ac:picMkLst>
        </pc:picChg>
      </pc:sldChg>
      <pc:sldChg chg="addSp new mod">
        <pc:chgData name="Antonio Candia Torres" userId="c66fc691-4246-4d53-8ff0-36beadcd7abd" providerId="ADAL" clId="{4A57DE9D-F095-49DC-BB12-5E833BB6F265}" dt="2025-02-28T04:02:17.822" v="921" actId="22"/>
        <pc:sldMkLst>
          <pc:docMk/>
          <pc:sldMk cId="385271522" sldId="354"/>
        </pc:sldMkLst>
        <pc:picChg chg="add">
          <ac:chgData name="Antonio Candia Torres" userId="c66fc691-4246-4d53-8ff0-36beadcd7abd" providerId="ADAL" clId="{4A57DE9D-F095-49DC-BB12-5E833BB6F265}" dt="2025-02-28T04:02:17.822" v="921" actId="22"/>
          <ac:picMkLst>
            <pc:docMk/>
            <pc:sldMk cId="385271522" sldId="354"/>
            <ac:picMk id="3" creationId="{7C58A85A-5348-FA5A-7A35-56A8F4704A5B}"/>
          </ac:picMkLst>
        </pc:picChg>
      </pc:sldChg>
      <pc:sldChg chg="addSp modSp new mod ord">
        <pc:chgData name="Antonio Candia Torres" userId="c66fc691-4246-4d53-8ff0-36beadcd7abd" providerId="ADAL" clId="{4A57DE9D-F095-49DC-BB12-5E833BB6F265}" dt="2025-02-28T04:02:50.946" v="927" actId="1076"/>
        <pc:sldMkLst>
          <pc:docMk/>
          <pc:sldMk cId="1335526277" sldId="355"/>
        </pc:sldMkLst>
        <pc:picChg chg="add mod">
          <ac:chgData name="Antonio Candia Torres" userId="c66fc691-4246-4d53-8ff0-36beadcd7abd" providerId="ADAL" clId="{4A57DE9D-F095-49DC-BB12-5E833BB6F265}" dt="2025-02-28T04:02:50.946" v="927" actId="1076"/>
          <ac:picMkLst>
            <pc:docMk/>
            <pc:sldMk cId="1335526277" sldId="355"/>
            <ac:picMk id="3" creationId="{5E2DABBC-ADF7-CABD-758D-2FF4E63A26F6}"/>
          </ac:picMkLst>
        </pc:picChg>
      </pc:sldChg>
      <pc:sldChg chg="addSp new mod">
        <pc:chgData name="Antonio Candia Torres" userId="c66fc691-4246-4d53-8ff0-36beadcd7abd" providerId="ADAL" clId="{4A57DE9D-F095-49DC-BB12-5E833BB6F265}" dt="2025-02-28T04:16:47.184" v="929" actId="22"/>
        <pc:sldMkLst>
          <pc:docMk/>
          <pc:sldMk cId="3440596136" sldId="356"/>
        </pc:sldMkLst>
        <pc:picChg chg="add">
          <ac:chgData name="Antonio Candia Torres" userId="c66fc691-4246-4d53-8ff0-36beadcd7abd" providerId="ADAL" clId="{4A57DE9D-F095-49DC-BB12-5E833BB6F265}" dt="2025-02-28T04:16:47.184" v="929" actId="22"/>
          <ac:picMkLst>
            <pc:docMk/>
            <pc:sldMk cId="3440596136" sldId="356"/>
            <ac:picMk id="3" creationId="{AA6A76CA-F455-0D57-E459-27295C726673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8T17:29:52.733" v="1017" actId="1076"/>
        <pc:sldMkLst>
          <pc:docMk/>
          <pc:sldMk cId="309235337" sldId="357"/>
        </pc:sldMkLst>
        <pc:picChg chg="add mod">
          <ac:chgData name="Antonio Candia Torres" userId="c66fc691-4246-4d53-8ff0-36beadcd7abd" providerId="ADAL" clId="{4A57DE9D-F095-49DC-BB12-5E833BB6F265}" dt="2025-02-28T17:29:52.733" v="1017" actId="1076"/>
          <ac:picMkLst>
            <pc:docMk/>
            <pc:sldMk cId="309235337" sldId="357"/>
            <ac:picMk id="6" creationId="{02E9B5A1-2F48-585A-318C-81650DC4CF26}"/>
          </ac:picMkLst>
        </pc:picChg>
        <pc:picChg chg="add mod">
          <ac:chgData name="Antonio Candia Torres" userId="c66fc691-4246-4d53-8ff0-36beadcd7abd" providerId="ADAL" clId="{4A57DE9D-F095-49DC-BB12-5E833BB6F265}" dt="2025-02-28T04:20:49.050" v="948" actId="1076"/>
          <ac:picMkLst>
            <pc:docMk/>
            <pc:sldMk cId="309235337" sldId="357"/>
            <ac:picMk id="9" creationId="{4A00B546-8CAF-5B9E-A94B-B1D0696B57B6}"/>
          </ac:picMkLst>
        </pc:picChg>
      </pc:sldChg>
      <pc:sldChg chg="addSp delSp modSp new mod">
        <pc:chgData name="Antonio Candia Torres" userId="c66fc691-4246-4d53-8ff0-36beadcd7abd" providerId="ADAL" clId="{4A57DE9D-F095-49DC-BB12-5E833BB6F265}" dt="2025-02-28T04:40:00.487" v="954" actId="478"/>
        <pc:sldMkLst>
          <pc:docMk/>
          <pc:sldMk cId="3416138613" sldId="358"/>
        </pc:sldMkLst>
        <pc:picChg chg="add mod">
          <ac:chgData name="Antonio Candia Torres" userId="c66fc691-4246-4d53-8ff0-36beadcd7abd" providerId="ADAL" clId="{4A57DE9D-F095-49DC-BB12-5E833BB6F265}" dt="2025-02-28T04:39:37.333" v="950" actId="1076"/>
          <ac:picMkLst>
            <pc:docMk/>
            <pc:sldMk cId="3416138613" sldId="358"/>
            <ac:picMk id="3" creationId="{6ADAEEEE-9FF9-C71D-EC51-0F17A9C967B0}"/>
          </ac:picMkLst>
        </pc:picChg>
        <pc:picChg chg="add mod">
          <ac:chgData name="Antonio Candia Torres" userId="c66fc691-4246-4d53-8ff0-36beadcd7abd" providerId="ADAL" clId="{4A57DE9D-F095-49DC-BB12-5E833BB6F265}" dt="2025-02-28T04:39:58.604" v="953" actId="1076"/>
          <ac:picMkLst>
            <pc:docMk/>
            <pc:sldMk cId="3416138613" sldId="358"/>
            <ac:picMk id="7" creationId="{711A38F0-A164-289B-2FFD-CE24AC2D0AD6}"/>
          </ac:picMkLst>
        </pc:picChg>
      </pc:sldChg>
      <pc:sldChg chg="addSp new del mod">
        <pc:chgData name="Antonio Candia Torres" userId="c66fc691-4246-4d53-8ff0-36beadcd7abd" providerId="ADAL" clId="{4A57DE9D-F095-49DC-BB12-5E833BB6F265}" dt="2025-03-02T05:14:06.998" v="1127" actId="2696"/>
        <pc:sldMkLst>
          <pc:docMk/>
          <pc:sldMk cId="960114599" sldId="359"/>
        </pc:sldMkLst>
        <pc:picChg chg="add">
          <ac:chgData name="Antonio Candia Torres" userId="c66fc691-4246-4d53-8ff0-36beadcd7abd" providerId="ADAL" clId="{4A57DE9D-F095-49DC-BB12-5E833BB6F265}" dt="2025-02-28T04:40:55.161" v="956" actId="22"/>
          <ac:picMkLst>
            <pc:docMk/>
            <pc:sldMk cId="960114599" sldId="359"/>
            <ac:picMk id="3" creationId="{242355CC-34BF-EA72-62E6-28560CFC9DDF}"/>
          </ac:picMkLst>
        </pc:picChg>
      </pc:sldChg>
      <pc:sldChg chg="addSp new del mod">
        <pc:chgData name="Antonio Candia Torres" userId="c66fc691-4246-4d53-8ff0-36beadcd7abd" providerId="ADAL" clId="{4A57DE9D-F095-49DC-BB12-5E833BB6F265}" dt="2025-03-02T05:14:06.998" v="1127" actId="2696"/>
        <pc:sldMkLst>
          <pc:docMk/>
          <pc:sldMk cId="87518766" sldId="360"/>
        </pc:sldMkLst>
        <pc:picChg chg="add">
          <ac:chgData name="Antonio Candia Torres" userId="c66fc691-4246-4d53-8ff0-36beadcd7abd" providerId="ADAL" clId="{4A57DE9D-F095-49DC-BB12-5E833BB6F265}" dt="2025-02-28T04:42:10.395" v="958" actId="22"/>
          <ac:picMkLst>
            <pc:docMk/>
            <pc:sldMk cId="87518766" sldId="360"/>
            <ac:picMk id="3" creationId="{02AE9FFA-064B-40AC-8B3E-6BA26AB06EF0}"/>
          </ac:picMkLst>
        </pc:picChg>
      </pc:sldChg>
      <pc:sldChg chg="addSp modSp new del mod">
        <pc:chgData name="Antonio Candia Torres" userId="c66fc691-4246-4d53-8ff0-36beadcd7abd" providerId="ADAL" clId="{4A57DE9D-F095-49DC-BB12-5E833BB6F265}" dt="2025-03-02T05:14:06.998" v="1127" actId="2696"/>
        <pc:sldMkLst>
          <pc:docMk/>
          <pc:sldMk cId="1163306882" sldId="361"/>
        </pc:sldMkLst>
        <pc:picChg chg="add mod">
          <ac:chgData name="Antonio Candia Torres" userId="c66fc691-4246-4d53-8ff0-36beadcd7abd" providerId="ADAL" clId="{4A57DE9D-F095-49DC-BB12-5E833BB6F265}" dt="2025-02-28T17:31:51.650" v="1020" actId="1076"/>
          <ac:picMkLst>
            <pc:docMk/>
            <pc:sldMk cId="1163306882" sldId="361"/>
            <ac:picMk id="2" creationId="{CE8D924A-F5F8-2E37-7EA9-CDCAEE860F71}"/>
          </ac:picMkLst>
        </pc:picChg>
        <pc:picChg chg="add">
          <ac:chgData name="Antonio Candia Torres" userId="c66fc691-4246-4d53-8ff0-36beadcd7abd" providerId="ADAL" clId="{4A57DE9D-F095-49DC-BB12-5E833BB6F265}" dt="2025-02-28T04:44:10.921" v="960" actId="22"/>
          <ac:picMkLst>
            <pc:docMk/>
            <pc:sldMk cId="1163306882" sldId="361"/>
            <ac:picMk id="3" creationId="{379F56F0-9C5B-2BE8-971B-D972EA47F20E}"/>
          </ac:picMkLst>
        </pc:picChg>
      </pc:sldChg>
      <pc:sldChg chg="addSp new del mod">
        <pc:chgData name="Antonio Candia Torres" userId="c66fc691-4246-4d53-8ff0-36beadcd7abd" providerId="ADAL" clId="{4A57DE9D-F095-49DC-BB12-5E833BB6F265}" dt="2025-03-02T05:14:06.998" v="1127" actId="2696"/>
        <pc:sldMkLst>
          <pc:docMk/>
          <pc:sldMk cId="4056398914" sldId="362"/>
        </pc:sldMkLst>
        <pc:picChg chg="add">
          <ac:chgData name="Antonio Candia Torres" userId="c66fc691-4246-4d53-8ff0-36beadcd7abd" providerId="ADAL" clId="{4A57DE9D-F095-49DC-BB12-5E833BB6F265}" dt="2025-02-28T04:45:26.912" v="962" actId="22"/>
          <ac:picMkLst>
            <pc:docMk/>
            <pc:sldMk cId="4056398914" sldId="362"/>
            <ac:picMk id="3" creationId="{6E47B1DF-40EF-1526-51F2-503C732ACC83}"/>
          </ac:picMkLst>
        </pc:picChg>
      </pc:sldChg>
      <pc:sldChg chg="addSp modSp new del mod">
        <pc:chgData name="Antonio Candia Torres" userId="c66fc691-4246-4d53-8ff0-36beadcd7abd" providerId="ADAL" clId="{4A57DE9D-F095-49DC-BB12-5E833BB6F265}" dt="2025-03-02T05:14:06.998" v="1127" actId="2696"/>
        <pc:sldMkLst>
          <pc:docMk/>
          <pc:sldMk cId="1624581939" sldId="363"/>
        </pc:sldMkLst>
        <pc:spChg chg="add mod">
          <ac:chgData name="Antonio Candia Torres" userId="c66fc691-4246-4d53-8ff0-36beadcd7abd" providerId="ADAL" clId="{4A57DE9D-F095-49DC-BB12-5E833BB6F265}" dt="2025-02-28T23:29:18.507" v="1047" actId="20577"/>
          <ac:spMkLst>
            <pc:docMk/>
            <pc:sldMk cId="1624581939" sldId="363"/>
            <ac:spMk id="2" creationId="{B2417157-37AF-1A21-1026-05551F41FD6A}"/>
          </ac:spMkLst>
        </pc:spChg>
        <pc:picChg chg="add mod">
          <ac:chgData name="Antonio Candia Torres" userId="c66fc691-4246-4d53-8ff0-36beadcd7abd" providerId="ADAL" clId="{4A57DE9D-F095-49DC-BB12-5E833BB6F265}" dt="2025-02-28T23:29:40.101" v="1051" actId="1076"/>
          <ac:picMkLst>
            <pc:docMk/>
            <pc:sldMk cId="1624581939" sldId="363"/>
            <ac:picMk id="4" creationId="{75BAFBE7-E982-A76A-B696-1060CDCC73FA}"/>
          </ac:picMkLst>
        </pc:picChg>
      </pc:sldChg>
      <pc:sldChg chg="addSp modSp new del mod">
        <pc:chgData name="Antonio Candia Torres" userId="c66fc691-4246-4d53-8ff0-36beadcd7abd" providerId="ADAL" clId="{4A57DE9D-F095-49DC-BB12-5E833BB6F265}" dt="2025-03-02T05:14:06.998" v="1127" actId="2696"/>
        <pc:sldMkLst>
          <pc:docMk/>
          <pc:sldMk cId="1297852659" sldId="364"/>
        </pc:sldMkLst>
        <pc:picChg chg="add mod">
          <ac:chgData name="Antonio Candia Torres" userId="c66fc691-4246-4d53-8ff0-36beadcd7abd" providerId="ADAL" clId="{4A57DE9D-F095-49DC-BB12-5E833BB6F265}" dt="2025-02-28T23:42:23.942" v="1058" actId="1076"/>
          <ac:picMkLst>
            <pc:docMk/>
            <pc:sldMk cId="1297852659" sldId="364"/>
            <ac:picMk id="3" creationId="{98F57465-BFF5-8F44-4DB3-2BBE9EAD4296}"/>
          </ac:picMkLst>
        </pc:picChg>
      </pc:sldChg>
      <pc:sldChg chg="addSp new del mod">
        <pc:chgData name="Antonio Candia Torres" userId="c66fc691-4246-4d53-8ff0-36beadcd7abd" providerId="ADAL" clId="{4A57DE9D-F095-49DC-BB12-5E833BB6F265}" dt="2025-03-02T05:14:06.998" v="1127" actId="2696"/>
        <pc:sldMkLst>
          <pc:docMk/>
          <pc:sldMk cId="1718396979" sldId="365"/>
        </pc:sldMkLst>
        <pc:picChg chg="add">
          <ac:chgData name="Antonio Candia Torres" userId="c66fc691-4246-4d53-8ff0-36beadcd7abd" providerId="ADAL" clId="{4A57DE9D-F095-49DC-BB12-5E833BB6F265}" dt="2025-02-28T23:42:42.384" v="1059" actId="22"/>
          <ac:picMkLst>
            <pc:docMk/>
            <pc:sldMk cId="1718396979" sldId="365"/>
            <ac:picMk id="3" creationId="{3CC295DC-E1C3-5D81-9AC7-F645DBF43430}"/>
          </ac:picMkLst>
        </pc:picChg>
      </pc:sldChg>
      <pc:sldChg chg="addSp new del mod">
        <pc:chgData name="Antonio Candia Torres" userId="c66fc691-4246-4d53-8ff0-36beadcd7abd" providerId="ADAL" clId="{4A57DE9D-F095-49DC-BB12-5E833BB6F265}" dt="2025-03-02T05:14:06.998" v="1127" actId="2696"/>
        <pc:sldMkLst>
          <pc:docMk/>
          <pc:sldMk cId="3007137587" sldId="366"/>
        </pc:sldMkLst>
        <pc:picChg chg="add">
          <ac:chgData name="Antonio Candia Torres" userId="c66fc691-4246-4d53-8ff0-36beadcd7abd" providerId="ADAL" clId="{4A57DE9D-F095-49DC-BB12-5E833BB6F265}" dt="2025-03-01T02:58:48.967" v="1061" actId="22"/>
          <ac:picMkLst>
            <pc:docMk/>
            <pc:sldMk cId="3007137587" sldId="366"/>
            <ac:picMk id="3" creationId="{EFAC3C12-00B4-19EF-5449-AAEE413D7AE0}"/>
          </ac:picMkLst>
        </pc:picChg>
      </pc:sldChg>
      <pc:sldChg chg="addSp new mod">
        <pc:chgData name="Antonio Candia Torres" userId="c66fc691-4246-4d53-8ff0-36beadcd7abd" providerId="ADAL" clId="{4A57DE9D-F095-49DC-BB12-5E833BB6F265}" dt="2025-03-01T03:04:31.562" v="1063" actId="22"/>
        <pc:sldMkLst>
          <pc:docMk/>
          <pc:sldMk cId="2202622000" sldId="367"/>
        </pc:sldMkLst>
        <pc:picChg chg="add">
          <ac:chgData name="Antonio Candia Torres" userId="c66fc691-4246-4d53-8ff0-36beadcd7abd" providerId="ADAL" clId="{4A57DE9D-F095-49DC-BB12-5E833BB6F265}" dt="2025-03-01T03:04:31.562" v="1063" actId="22"/>
          <ac:picMkLst>
            <pc:docMk/>
            <pc:sldMk cId="2202622000" sldId="367"/>
            <ac:picMk id="3" creationId="{682085F8-7492-F4EB-C94A-9ADA56C92CCB}"/>
          </ac:picMkLst>
        </pc:picChg>
      </pc:sldChg>
      <pc:sldChg chg="addSp delSp new del mod modClrScheme chgLayout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2504245846" sldId="368"/>
        </pc:sldMkLst>
        <pc:spChg chg="del">
          <ac:chgData name="Antonio Candia Torres" userId="c66fc691-4246-4d53-8ff0-36beadcd7abd" providerId="ADAL" clId="{4A57DE9D-F095-49DC-BB12-5E833BB6F265}" dt="2025-03-01T03:42:30.430" v="1078" actId="700"/>
          <ac:spMkLst>
            <pc:docMk/>
            <pc:sldMk cId="2504245846" sldId="368"/>
            <ac:spMk id="2" creationId="{1C1A1221-C6E3-9D52-12A1-E97DC93909CD}"/>
          </ac:spMkLst>
        </pc:spChg>
        <pc:spChg chg="del">
          <ac:chgData name="Antonio Candia Torres" userId="c66fc691-4246-4d53-8ff0-36beadcd7abd" providerId="ADAL" clId="{4A57DE9D-F095-49DC-BB12-5E833BB6F265}" dt="2025-03-01T03:42:30.430" v="1078" actId="700"/>
          <ac:spMkLst>
            <pc:docMk/>
            <pc:sldMk cId="2504245846" sldId="368"/>
            <ac:spMk id="3" creationId="{68F06E61-8E91-467F-4E6D-FC5459AFCB3C}"/>
          </ac:spMkLst>
        </pc:spChg>
        <pc:picChg chg="add">
          <ac:chgData name="Antonio Candia Torres" userId="c66fc691-4246-4d53-8ff0-36beadcd7abd" providerId="ADAL" clId="{4A57DE9D-F095-49DC-BB12-5E833BB6F265}" dt="2025-03-01T03:42:44.109" v="1079" actId="22"/>
          <ac:picMkLst>
            <pc:docMk/>
            <pc:sldMk cId="2504245846" sldId="368"/>
            <ac:picMk id="5" creationId="{E4FA163A-B9DA-60D1-D050-C4C6C34E88D2}"/>
          </ac:picMkLst>
        </pc:picChg>
      </pc:sldChg>
      <pc:sldChg chg="addSp delSp new del mod modClrScheme chgLayout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678270709" sldId="369"/>
        </pc:sldMkLst>
        <pc:spChg chg="del">
          <ac:chgData name="Antonio Candia Torres" userId="c66fc691-4246-4d53-8ff0-36beadcd7abd" providerId="ADAL" clId="{4A57DE9D-F095-49DC-BB12-5E833BB6F265}" dt="2025-03-01T04:07:18.343" v="1083" actId="700"/>
          <ac:spMkLst>
            <pc:docMk/>
            <pc:sldMk cId="678270709" sldId="369"/>
            <ac:spMk id="2" creationId="{0F59C86E-29FC-AF6D-5014-C273BD3CFA8B}"/>
          </ac:spMkLst>
        </pc:spChg>
        <pc:spChg chg="del">
          <ac:chgData name="Antonio Candia Torres" userId="c66fc691-4246-4d53-8ff0-36beadcd7abd" providerId="ADAL" clId="{4A57DE9D-F095-49DC-BB12-5E833BB6F265}" dt="2025-03-01T04:07:18.343" v="1083" actId="700"/>
          <ac:spMkLst>
            <pc:docMk/>
            <pc:sldMk cId="678270709" sldId="369"/>
            <ac:spMk id="3" creationId="{33371D5E-1C94-8B6F-88A3-ABC4AC432B50}"/>
          </ac:spMkLst>
        </pc:spChg>
        <pc:spChg chg="del">
          <ac:chgData name="Antonio Candia Torres" userId="c66fc691-4246-4d53-8ff0-36beadcd7abd" providerId="ADAL" clId="{4A57DE9D-F095-49DC-BB12-5E833BB6F265}" dt="2025-03-01T04:07:18.343" v="1083" actId="700"/>
          <ac:spMkLst>
            <pc:docMk/>
            <pc:sldMk cId="678270709" sldId="369"/>
            <ac:spMk id="4" creationId="{4B4BB502-B973-1C04-2C5F-89A260B9E493}"/>
          </ac:spMkLst>
        </pc:spChg>
        <pc:spChg chg="del">
          <ac:chgData name="Antonio Candia Torres" userId="c66fc691-4246-4d53-8ff0-36beadcd7abd" providerId="ADAL" clId="{4A57DE9D-F095-49DC-BB12-5E833BB6F265}" dt="2025-03-01T04:07:18.343" v="1083" actId="700"/>
          <ac:spMkLst>
            <pc:docMk/>
            <pc:sldMk cId="678270709" sldId="369"/>
            <ac:spMk id="5" creationId="{2D8FABE7-D253-D2F2-AA6D-64F701EE64F4}"/>
          </ac:spMkLst>
        </pc:spChg>
        <pc:spChg chg="del">
          <ac:chgData name="Antonio Candia Torres" userId="c66fc691-4246-4d53-8ff0-36beadcd7abd" providerId="ADAL" clId="{4A57DE9D-F095-49DC-BB12-5E833BB6F265}" dt="2025-03-01T04:07:18.343" v="1083" actId="700"/>
          <ac:spMkLst>
            <pc:docMk/>
            <pc:sldMk cId="678270709" sldId="369"/>
            <ac:spMk id="6" creationId="{5BBF7940-57A9-7014-0E87-D9BACFE7AA6F}"/>
          </ac:spMkLst>
        </pc:spChg>
        <pc:picChg chg="add">
          <ac:chgData name="Antonio Candia Torres" userId="c66fc691-4246-4d53-8ff0-36beadcd7abd" providerId="ADAL" clId="{4A57DE9D-F095-49DC-BB12-5E833BB6F265}" dt="2025-03-01T04:07:33.430" v="1084" actId="22"/>
          <ac:picMkLst>
            <pc:docMk/>
            <pc:sldMk cId="678270709" sldId="369"/>
            <ac:picMk id="8" creationId="{5E60C2E2-AA17-B1E3-3783-03D97BADF1CD}"/>
          </ac:picMkLst>
        </pc:picChg>
      </pc:sldChg>
      <pc:sldChg chg="addSp modSp new del mo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2028841283" sldId="370"/>
        </pc:sldMkLst>
        <pc:picChg chg="add mod">
          <ac:chgData name="Antonio Candia Torres" userId="c66fc691-4246-4d53-8ff0-36beadcd7abd" providerId="ADAL" clId="{4A57DE9D-F095-49DC-BB12-5E833BB6F265}" dt="2025-03-01T04:07:56.175" v="1088" actId="1076"/>
          <ac:picMkLst>
            <pc:docMk/>
            <pc:sldMk cId="2028841283" sldId="370"/>
            <ac:picMk id="3" creationId="{8149ABAF-D66E-D866-588F-ADF4D03F76B6}"/>
          </ac:picMkLst>
        </pc:picChg>
      </pc:sldChg>
      <pc:sldChg chg="addSp modSp new del mo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2685742970" sldId="371"/>
        </pc:sldMkLst>
        <pc:picChg chg="add mod">
          <ac:chgData name="Antonio Candia Torres" userId="c66fc691-4246-4d53-8ff0-36beadcd7abd" providerId="ADAL" clId="{4A57DE9D-F095-49DC-BB12-5E833BB6F265}" dt="2025-03-01T04:08:18.489" v="1092" actId="1076"/>
          <ac:picMkLst>
            <pc:docMk/>
            <pc:sldMk cId="2685742970" sldId="371"/>
            <ac:picMk id="3" creationId="{B98EFA54-2E67-F5E6-C4CD-F83B9949CB89}"/>
          </ac:picMkLst>
        </pc:picChg>
      </pc:sldChg>
      <pc:sldChg chg="addSp modSp new del mo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1713867229" sldId="372"/>
        </pc:sldMkLst>
        <pc:picChg chg="add mod">
          <ac:chgData name="Antonio Candia Torres" userId="c66fc691-4246-4d53-8ff0-36beadcd7abd" providerId="ADAL" clId="{4A57DE9D-F095-49DC-BB12-5E833BB6F265}" dt="2025-03-01T04:08:53.995" v="1096" actId="1076"/>
          <ac:picMkLst>
            <pc:docMk/>
            <pc:sldMk cId="1713867229" sldId="372"/>
            <ac:picMk id="3" creationId="{29030321-9DA0-594B-C45B-DDDF8B932BD1}"/>
          </ac:picMkLst>
        </pc:picChg>
      </pc:sldChg>
      <pc:sldChg chg="addSp modSp new del mo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1891814301" sldId="373"/>
        </pc:sldMkLst>
        <pc:picChg chg="add mod">
          <ac:chgData name="Antonio Candia Torres" userId="c66fc691-4246-4d53-8ff0-36beadcd7abd" providerId="ADAL" clId="{4A57DE9D-F095-49DC-BB12-5E833BB6F265}" dt="2025-03-01T04:09:16.242" v="1100" actId="1076"/>
          <ac:picMkLst>
            <pc:docMk/>
            <pc:sldMk cId="1891814301" sldId="373"/>
            <ac:picMk id="3" creationId="{4F96874C-E2AF-8C21-100D-A9C0AA43096E}"/>
          </ac:picMkLst>
        </pc:picChg>
      </pc:sldChg>
      <pc:sldChg chg="addSp modSp new del mo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2766420987" sldId="374"/>
        </pc:sldMkLst>
        <pc:picChg chg="add mod">
          <ac:chgData name="Antonio Candia Torres" userId="c66fc691-4246-4d53-8ff0-36beadcd7abd" providerId="ADAL" clId="{4A57DE9D-F095-49DC-BB12-5E833BB6F265}" dt="2025-03-01T04:09:49.073" v="1104" actId="1076"/>
          <ac:picMkLst>
            <pc:docMk/>
            <pc:sldMk cId="2766420987" sldId="374"/>
            <ac:picMk id="3" creationId="{AB4D2B79-7905-D195-5270-65D941735025}"/>
          </ac:picMkLst>
        </pc:picChg>
      </pc:sldChg>
      <pc:sldChg chg="addSp new del mo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522293508" sldId="375"/>
        </pc:sldMkLst>
        <pc:picChg chg="add">
          <ac:chgData name="Antonio Candia Torres" userId="c66fc691-4246-4d53-8ff0-36beadcd7abd" providerId="ADAL" clId="{4A57DE9D-F095-49DC-BB12-5E833BB6F265}" dt="2025-03-01T04:10:15.789" v="1106" actId="22"/>
          <ac:picMkLst>
            <pc:docMk/>
            <pc:sldMk cId="522293508" sldId="375"/>
            <ac:picMk id="3" creationId="{EBFEB0F4-359B-506C-B017-F91217B909E4}"/>
          </ac:picMkLst>
        </pc:picChg>
      </pc:sldChg>
      <pc:sldChg chg="addSp new del mo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4037416742" sldId="376"/>
        </pc:sldMkLst>
        <pc:picChg chg="add">
          <ac:chgData name="Antonio Candia Torres" userId="c66fc691-4246-4d53-8ff0-36beadcd7abd" providerId="ADAL" clId="{4A57DE9D-F095-49DC-BB12-5E833BB6F265}" dt="2025-03-01T04:14:15.415" v="1120" actId="22"/>
          <ac:picMkLst>
            <pc:docMk/>
            <pc:sldMk cId="4037416742" sldId="376"/>
            <ac:picMk id="3" creationId="{DAC4F09B-8534-5177-95BA-0F85A48B3DBE}"/>
          </ac:picMkLst>
        </pc:picChg>
      </pc:sldChg>
      <pc:sldChg chg="add del">
        <pc:chgData name="Antonio Candia Torres" userId="c66fc691-4246-4d53-8ff0-36beadcd7abd" providerId="ADAL" clId="{4A57DE9D-F095-49DC-BB12-5E833BB6F265}" dt="2025-03-01T04:10:48.777" v="1111" actId="2696"/>
        <pc:sldMkLst>
          <pc:docMk/>
          <pc:sldMk cId="1678821586" sldId="377"/>
        </pc:sldMkLst>
      </pc:sldChg>
      <pc:sldChg chg="add del or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1453238955" sldId="378"/>
        </pc:sldMkLst>
      </pc:sldChg>
      <pc:sldChg chg="addSp add del mod or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816843196" sldId="379"/>
        </pc:sldMkLst>
        <pc:picChg chg="add">
          <ac:chgData name="Antonio Candia Torres" userId="c66fc691-4246-4d53-8ff0-36beadcd7abd" providerId="ADAL" clId="{4A57DE9D-F095-49DC-BB12-5E833BB6F265}" dt="2025-03-01T04:11:30.855" v="1116" actId="22"/>
          <ac:picMkLst>
            <pc:docMk/>
            <pc:sldMk cId="816843196" sldId="379"/>
            <ac:picMk id="4" creationId="{99130A7C-98AE-91E1-D342-CA78122EC83F}"/>
          </ac:picMkLst>
        </pc:picChg>
      </pc:sldChg>
      <pc:sldChg chg="add del ord">
        <pc:chgData name="Antonio Candia Torres" userId="c66fc691-4246-4d53-8ff0-36beadcd7abd" providerId="ADAL" clId="{4A57DE9D-F095-49DC-BB12-5E833BB6F265}" dt="2025-03-02T05:11:42.416" v="1126" actId="2696"/>
        <pc:sldMkLst>
          <pc:docMk/>
          <pc:sldMk cId="153754626" sldId="380"/>
        </pc:sldMkLst>
      </pc:sldChg>
      <pc:sldChg chg="addSp new del mod">
        <pc:chgData name="Antonio Candia Torres" userId="c66fc691-4246-4d53-8ff0-36beadcd7abd" providerId="ADAL" clId="{4A57DE9D-F095-49DC-BB12-5E833BB6F265}" dt="2025-03-02T05:14:06.998" v="1127" actId="2696"/>
        <pc:sldMkLst>
          <pc:docMk/>
          <pc:sldMk cId="1933834985" sldId="381"/>
        </pc:sldMkLst>
        <pc:picChg chg="add">
          <ac:chgData name="Antonio Candia Torres" userId="c66fc691-4246-4d53-8ff0-36beadcd7abd" providerId="ADAL" clId="{4A57DE9D-F095-49DC-BB12-5E833BB6F265}" dt="2025-03-01T04:52:15.172" v="1122" actId="22"/>
          <ac:picMkLst>
            <pc:docMk/>
            <pc:sldMk cId="1933834985" sldId="381"/>
            <ac:picMk id="3" creationId="{A39E3505-5502-17D9-86D3-8FAA18018852}"/>
          </ac:picMkLst>
        </pc:picChg>
      </pc:sldChg>
      <pc:sldChg chg="addSp new del mod">
        <pc:chgData name="Antonio Candia Torres" userId="c66fc691-4246-4d53-8ff0-36beadcd7abd" providerId="ADAL" clId="{4A57DE9D-F095-49DC-BB12-5E833BB6F265}" dt="2025-03-02T05:14:06.998" v="1127" actId="2696"/>
        <pc:sldMkLst>
          <pc:docMk/>
          <pc:sldMk cId="4264013998" sldId="382"/>
        </pc:sldMkLst>
        <pc:picChg chg="add">
          <ac:chgData name="Antonio Candia Torres" userId="c66fc691-4246-4d53-8ff0-36beadcd7abd" providerId="ADAL" clId="{4A57DE9D-F095-49DC-BB12-5E833BB6F265}" dt="2025-03-01T04:58:23.791" v="1124" actId="22"/>
          <ac:picMkLst>
            <pc:docMk/>
            <pc:sldMk cId="4264013998" sldId="382"/>
            <ac:picMk id="3" creationId="{AD8BF3E1-08E0-5CC1-F14C-9F0F8929C089}"/>
          </ac:picMkLst>
        </pc:picChg>
      </pc:sldChg>
    </pc:docChg>
  </pc:docChgLst>
  <pc:docChgLst>
    <pc:chgData name="Antonio Candia Torres" userId="c66fc691-4246-4d53-8ff0-36beadcd7abd" providerId="ADAL" clId="{4E33F9C0-6FC3-461B-A590-61146A90727A}"/>
    <pc:docChg chg="modSld">
      <pc:chgData name="Antonio Candia Torres" userId="c66fc691-4246-4d53-8ff0-36beadcd7abd" providerId="ADAL" clId="{4E33F9C0-6FC3-461B-A590-61146A90727A}" dt="2025-02-24T15:38:25.232" v="2" actId="1076"/>
      <pc:docMkLst>
        <pc:docMk/>
      </pc:docMkLst>
      <pc:sldChg chg="modSp mod">
        <pc:chgData name="Antonio Candia Torres" userId="c66fc691-4246-4d53-8ff0-36beadcd7abd" providerId="ADAL" clId="{4E33F9C0-6FC3-461B-A590-61146A90727A}" dt="2025-02-24T15:38:25.232" v="2" actId="1076"/>
        <pc:sldMkLst>
          <pc:docMk/>
          <pc:sldMk cId="244955809" sldId="267"/>
        </pc:sldMkLst>
        <pc:picChg chg="mod">
          <ac:chgData name="Antonio Candia Torres" userId="c66fc691-4246-4d53-8ff0-36beadcd7abd" providerId="ADAL" clId="{4E33F9C0-6FC3-461B-A590-61146A90727A}" dt="2025-02-24T15:38:10.922" v="1" actId="1076"/>
          <ac:picMkLst>
            <pc:docMk/>
            <pc:sldMk cId="244955809" sldId="267"/>
            <ac:picMk id="11" creationId="{689D5DBB-A94E-CD58-5CEE-1600F5343BFF}"/>
          </ac:picMkLst>
        </pc:picChg>
        <pc:picChg chg="mod">
          <ac:chgData name="Antonio Candia Torres" userId="c66fc691-4246-4d53-8ff0-36beadcd7abd" providerId="ADAL" clId="{4E33F9C0-6FC3-461B-A590-61146A90727A}" dt="2025-02-24T15:38:25.232" v="2" actId="1076"/>
          <ac:picMkLst>
            <pc:docMk/>
            <pc:sldMk cId="244955809" sldId="267"/>
            <ac:picMk id="15" creationId="{B9DF3C73-B655-2244-FDE6-7E7FD6830042}"/>
          </ac:picMkLst>
        </pc:picChg>
      </pc:sldChg>
    </pc:docChg>
  </pc:docChgLst>
  <pc:docChgLst>
    <pc:chgData name="Michelle Picón Salinas" userId="S::mpicon@flar.net::2587e1e9-9f21-4b7b-b919-8ef356ce05c7" providerId="AD" clId="Web-{39BDDCE5-C6A5-D6E6-B7BA-95F8977C1A85}"/>
    <pc:docChg chg="modSld">
      <pc:chgData name="Michelle Picón Salinas" userId="S::mpicon@flar.net::2587e1e9-9f21-4b7b-b919-8ef356ce05c7" providerId="AD" clId="Web-{39BDDCE5-C6A5-D6E6-B7BA-95F8977C1A85}" dt="2025-02-28T21:27:23.558" v="0" actId="1076"/>
      <pc:docMkLst>
        <pc:docMk/>
      </pc:docMkLst>
      <pc:sldChg chg="modSp">
        <pc:chgData name="Michelle Picón Salinas" userId="S::mpicon@flar.net::2587e1e9-9f21-4b7b-b919-8ef356ce05c7" providerId="AD" clId="Web-{39BDDCE5-C6A5-D6E6-B7BA-95F8977C1A85}" dt="2025-02-28T21:27:23.558" v="0" actId="1076"/>
        <pc:sldMkLst>
          <pc:docMk/>
          <pc:sldMk cId="2595174832" sldId="330"/>
        </pc:sldMkLst>
        <pc:picChg chg="mod">
          <ac:chgData name="Michelle Picón Salinas" userId="S::mpicon@flar.net::2587e1e9-9f21-4b7b-b919-8ef356ce05c7" providerId="AD" clId="Web-{39BDDCE5-C6A5-D6E6-B7BA-95F8977C1A85}" dt="2025-02-28T21:27:23.558" v="0" actId="1076"/>
          <ac:picMkLst>
            <pc:docMk/>
            <pc:sldMk cId="2595174832" sldId="330"/>
            <ac:picMk id="3" creationId="{4A34BAA0-9E00-F61C-7AAF-DC68CF87BD76}"/>
          </ac:picMkLst>
        </pc:picChg>
      </pc:sldChg>
    </pc:docChg>
  </pc:docChgLst>
  <pc:docChgLst>
    <pc:chgData name="Michelle Picón Salinas" userId="S::mpicon@flar.net::2587e1e9-9f21-4b7b-b919-8ef356ce05c7" providerId="AD" clId="Web-{B027FB2D-360E-3817-7E29-7132055B728B}"/>
    <pc:docChg chg="modSld">
      <pc:chgData name="Michelle Picón Salinas" userId="S::mpicon@flar.net::2587e1e9-9f21-4b7b-b919-8ef356ce05c7" providerId="AD" clId="Web-{B027FB2D-360E-3817-7E29-7132055B728B}" dt="2025-02-26T20:58:13.289" v="4" actId="1076"/>
      <pc:docMkLst>
        <pc:docMk/>
      </pc:docMkLst>
      <pc:sldChg chg="modSp">
        <pc:chgData name="Michelle Picón Salinas" userId="S::mpicon@flar.net::2587e1e9-9f21-4b7b-b919-8ef356ce05c7" providerId="AD" clId="Web-{B027FB2D-360E-3817-7E29-7132055B728B}" dt="2025-02-26T20:58:13.289" v="4" actId="1076"/>
        <pc:sldMkLst>
          <pc:docMk/>
          <pc:sldMk cId="244955809" sldId="267"/>
        </pc:sldMkLst>
        <pc:picChg chg="mod">
          <ac:chgData name="Michelle Picón Salinas" userId="S::mpicon@flar.net::2587e1e9-9f21-4b7b-b919-8ef356ce05c7" providerId="AD" clId="Web-{B027FB2D-360E-3817-7E29-7132055B728B}" dt="2025-02-26T20:53:02.153" v="2" actId="14100"/>
          <ac:picMkLst>
            <pc:docMk/>
            <pc:sldMk cId="244955809" sldId="267"/>
            <ac:picMk id="17" creationId="{66E7FD9C-F54A-E89C-51F9-6B83042A1810}"/>
          </ac:picMkLst>
        </pc:picChg>
        <pc:picChg chg="mod">
          <ac:chgData name="Michelle Picón Salinas" userId="S::mpicon@flar.net::2587e1e9-9f21-4b7b-b919-8ef356ce05c7" providerId="AD" clId="Web-{B027FB2D-360E-3817-7E29-7132055B728B}" dt="2025-02-26T20:58:13.289" v="4" actId="1076"/>
          <ac:picMkLst>
            <pc:docMk/>
            <pc:sldMk cId="244955809" sldId="267"/>
            <ac:picMk id="21" creationId="{7A8E92DE-79FD-AE84-877F-967BEFB074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B7C80-F7D2-437A-8FAD-E3DF7CB5991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6E5B4-D029-4DEF-B12E-BC15081333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6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6E5B4-D029-4DEF-B12E-BC15081333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AFD6-BA85-8DED-3580-AB0F9C918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D221F-BB6C-14CB-4BE8-1A92FE12A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F2B9A-C149-DE58-E1F4-6FE63BCA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506E8-E0DA-95C5-A075-3F02D685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EFEA-C5BD-6C98-AEF9-A49D90E0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5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5A07-11DF-C3B3-D000-B080243C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A867B-419E-7F01-FD48-3F70F28B5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90FA3-D840-F968-16FE-46EDCEC8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D4005-A01D-E38F-BF8F-359732369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4425D-4A7D-10B2-F4DC-2FA44CF8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58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6A6656-6309-9D65-587A-2D0AD36C6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0BB4A-2071-2A89-6AA8-5DFB44C8E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2DFB-C93E-D906-5BA1-5FAA6902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5B265-7A96-B60B-7CE7-51381835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402CE-6C0F-8886-3365-D1FE6959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6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FCED-F39F-783D-3C17-F22CC77C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7D054-5D58-A95C-8003-0666D338E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9363A-8F11-3486-3D35-C3DE281A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1BC37-9EA3-DE57-E6B8-CEDE0BC12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F78B-A378-2A5A-5301-7D57146A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0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51CE2-E718-A9FA-5AD2-7566247D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4F8A-309F-5EC9-9458-255A376E8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5191-2138-C12E-E007-090834C3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5AC9-3104-CBD1-8110-55CFB831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C5B75-A032-CED6-06E2-E22DF285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CAC5-E9E9-C171-8A27-B8B82465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4AAE5-5F23-5C26-B622-7F8ED217F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E271C-CF22-43BC-85D0-E82AAA28D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7B10F-AE54-D18D-E752-05A57BFF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2E175-4934-D038-5389-E4EE7705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DCFE2-279E-4923-BAE4-C06AF55C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9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3701-28E8-7C09-FC8D-72A27442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CBBF6-2618-47F7-7E96-CEA8248B4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6E5D1-E1B1-4C60-286F-AEFFD7B7E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73E38-C5B3-D063-0315-E1A6F54C5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97498-3B3C-5081-C1A5-6623CAC53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77037-7200-CD89-AD6A-E150286E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A7DC6-68F0-6198-A39E-BF89D30D1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EAE61-4EDF-774E-A889-61EBF321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1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D822-ABAB-6C83-525D-8202D041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05794E-D8E5-8782-7F03-FF98A3123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A3303-341C-FF87-38D4-9825710E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4072F-D664-2CE8-72B4-45F6302D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A1022-ADB7-426F-97A9-16A7C67D6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DCBB1-D74E-208C-E5EB-16FF6695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22C9E-71ED-7CD4-00BA-2CB7F37D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7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DAD8-69FB-F875-F15B-CDCD414A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6AC8-1D75-7B5A-1852-9B750F3A6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66D56-98F3-7CD6-7492-BE20FEEE8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E04EA-545A-AD86-CDDC-F1E90FE0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4C64D-914E-3E58-FA95-EB9BE284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8A03E-097F-D483-22DF-8AE7EA20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2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E564-08BD-5DC2-24FA-2F600903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455BD-4134-FCCF-37D7-5BF1E052B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88F03-543C-8DEA-788D-6FCC14226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888C8-5C31-ABA5-6E62-E343A62E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6A2A0-A69D-067D-A525-8B9D38C5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C040B-2C0E-488C-9956-79AB5B73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C4355-48DE-1247-F37F-6E9D7DF9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D0EB9-E3E2-16C5-1B56-4EEEDDCCD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DD815-B407-F6BF-1699-7B622C7BF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6AAE14-52D0-4F6C-8FF5-2CF30A5CF04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426FA-2FE1-684B-7F63-47DA3102F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B8E3-A367-E7A5-7D8B-CBFE72AEB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3805BF-F8C6-4145-ADCC-14FF1FCCBD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1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2RM-CHkuI&amp;ab_channel=JoshDarnit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DA8F-055B-5D60-4F42-BFF745614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err="1"/>
              <a:t>Decision</a:t>
            </a:r>
            <a:r>
              <a:rPr lang="es-ES"/>
              <a:t> </a:t>
            </a:r>
            <a:r>
              <a:rPr lang="es-ES" err="1"/>
              <a:t>Intelligence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BF863-24D8-85B8-395A-0E2AADF84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 Decision-Maker in</a:t>
            </a:r>
          </a:p>
          <a:p>
            <a:r>
              <a:rPr lang="en-US"/>
              <a:t>Isolation</a:t>
            </a:r>
          </a:p>
        </p:txBody>
      </p:sp>
    </p:spTree>
    <p:extLst>
      <p:ext uri="{BB962C8B-B14F-4D97-AF65-F5344CB8AC3E}">
        <p14:creationId xmlns:p14="http://schemas.microsoft.com/office/powerpoint/2010/main" val="252560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0E530-DC81-ECFC-9A53-6CE2A94A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85" y="1821040"/>
            <a:ext cx="4732430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4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EA012C-3CCE-0320-171B-FFEE23E17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824" y="2286645"/>
            <a:ext cx="7064352" cy="3429297"/>
          </a:xfrm>
        </p:spPr>
      </p:pic>
    </p:spTree>
    <p:extLst>
      <p:ext uri="{BB962C8B-B14F-4D97-AF65-F5344CB8AC3E}">
        <p14:creationId xmlns:p14="http://schemas.microsoft.com/office/powerpoint/2010/main" val="268334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350-20AE-25B3-1648-3A3CA9F9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some decisions so difficult?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C05B0-9656-A4E0-132B-912B6D046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69" y="1582445"/>
            <a:ext cx="5387296" cy="147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6346A-188A-DB27-7E83-82AC7112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6" y="1471270"/>
            <a:ext cx="5971311" cy="1587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5355B-F3C5-C17B-D63C-D896B75D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08008"/>
            <a:ext cx="4808266" cy="1505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D5DBB-A94E-CD58-5CEE-1600F5343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495" y="2824672"/>
            <a:ext cx="4533706" cy="1476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80F6E-B145-7DF8-73FA-35F7522AA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76403"/>
            <a:ext cx="4180834" cy="1217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DF3C73-B655-2244-FDE6-7E7FD68300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494" y="4149359"/>
            <a:ext cx="4444851" cy="1217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E7FD9C-F54A-E89C-51F9-6B83042A1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875" y="5069846"/>
            <a:ext cx="2475125" cy="12085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78C418-ED63-9ECB-AB86-862C34A4A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674" y="5546543"/>
            <a:ext cx="2976611" cy="8517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8E92DE-79FD-AE84-877F-967BEFB07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4175" y="5075241"/>
            <a:ext cx="2684661" cy="716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7FF8AC-E885-2068-683C-003AAA74D9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6343" y="5132750"/>
            <a:ext cx="3825657" cy="9956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6D05B9-D470-D95A-54D2-7BD2D151B6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5933" y="5798477"/>
            <a:ext cx="3652941" cy="945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CAE546-75A4-903B-06FF-7925C08103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8874" y="5994796"/>
            <a:ext cx="3541934" cy="8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84AA-D129-269E-5331-D7C4CD19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20BD-9F78-76B7-2003-4F4938D1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E3C61-C8D5-5FCD-A5D2-EC407903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7" y="1801989"/>
            <a:ext cx="10912786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5856-F8C8-7151-2659-FEAD3259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set goals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1E4A2-B959-7DB5-03D6-EBD288F3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46" y="1251311"/>
            <a:ext cx="8405588" cy="2293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EE3CD-9EBA-2271-9F6A-67F03109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8939"/>
            <a:ext cx="4747671" cy="1501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AAEC2-3BA0-1333-1326-5629144AD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53" y="4431316"/>
            <a:ext cx="4278148" cy="23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4FD7-B17E-7055-CEA2-AA14ECAC6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C541B-53D1-9CC7-7E97-489AD7CA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set goals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5C37C-F133-BBAE-51A9-68FE482F3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7156"/>
            <a:ext cx="3420432" cy="1203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28286-CEC1-6DDA-90BA-80C07602F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016" y="1332107"/>
            <a:ext cx="4801897" cy="1340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85C040-D3E4-B5AA-B4DA-59526CFB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016" y="2827156"/>
            <a:ext cx="5511298" cy="1203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DE67A7-4A1B-85EF-9EB8-551EB6A3C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250" y="4565467"/>
            <a:ext cx="5307169" cy="12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25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7B451-E16F-9FA8-10D6-A778BD2D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4328-C554-96C8-4760-6C05697A4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set goals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CB3E4-BB72-1287-281A-4FAC102A0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30" y="1763885"/>
            <a:ext cx="10379339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4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79CE-F81F-568A-04F2-E9198D8C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effectLst/>
                <a:latin typeface="-apple-system"/>
              </a:rPr>
              <a:t>Intuition and the value of clairvoyance</a:t>
            </a:r>
            <a:br>
              <a:rPr lang="en-US" b="1" i="0">
                <a:effectLst/>
                <a:latin typeface="-apple-system"/>
              </a:rPr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D1BBF-B70E-0487-7B93-0CE04B2D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2" y="998811"/>
            <a:ext cx="5867908" cy="2270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750DB-189C-C632-54C9-899EC964E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41" y="998811"/>
            <a:ext cx="6826770" cy="1810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FCEEA-DAEC-ED4F-EFCA-8E0D8487D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1219"/>
            <a:ext cx="5627390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8B01E5-4B27-8AB5-A78B-96897D19C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507" y="2727098"/>
            <a:ext cx="6111770" cy="1722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620157-1F57-30C6-B714-7EAC9D1ED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7" y="4773279"/>
            <a:ext cx="5060182" cy="7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89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7ED48-1610-EE15-4F8D-065C23F0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FC47-B7C0-8A60-E67F-D067A00D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hackable human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29CDF-6355-2FAA-4FB2-822747A6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51" y="1965008"/>
            <a:ext cx="4633719" cy="2033414"/>
          </a:xfrm>
          <a:prstGeom prst="rect">
            <a:avLst/>
          </a:prstGeom>
        </p:spPr>
      </p:pic>
      <p:pic>
        <p:nvPicPr>
          <p:cNvPr id="2050" name="Picture 2" descr="What the Marshmallow Test Can Teach Us ...">
            <a:extLst>
              <a:ext uri="{FF2B5EF4-FFF2-40B4-BE49-F238E27FC236}">
                <a16:creationId xmlns:a16="http://schemas.microsoft.com/office/drawing/2014/main" id="{252DF25A-CFBD-8E2A-AB4B-52180BCE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529" y="1454208"/>
            <a:ext cx="6143798" cy="394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49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46F81-80D7-FC9B-0990-2D95D4776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3A13-DBBE-C7A4-ECAF-B58FA390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 decision-making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6007F-959A-BBD9-8E4D-A0F4FE66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04" y="1690688"/>
            <a:ext cx="5296359" cy="188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983A4-1C58-BDB1-D9DF-D00A9EB3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64" y="1877240"/>
            <a:ext cx="5044877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6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46B7A2-09BA-A202-EFC5-6CDA39AD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71" y="1988695"/>
            <a:ext cx="4816257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6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33B83-3233-3EA4-8253-3EEF153D3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4626-52C5-E57F-7C17-E35FFC257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err="1"/>
              <a:t>Decision</a:t>
            </a:r>
            <a:r>
              <a:rPr lang="es-ES"/>
              <a:t> </a:t>
            </a:r>
            <a:r>
              <a:rPr lang="es-ES" err="1"/>
              <a:t>Intelligence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95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34D33-FF69-73F6-D0FC-20CCD263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43" y="978957"/>
            <a:ext cx="6386113" cy="4900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E69AA8-8C3B-6E68-8B6E-B3E8A872D614}"/>
              </a:ext>
            </a:extLst>
          </p:cNvPr>
          <p:cNvSpPr txBox="1"/>
          <p:nvPr/>
        </p:nvSpPr>
        <p:spPr>
          <a:xfrm>
            <a:off x="829195" y="301628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Upgrade 1: Using data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182229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768D-1F41-535A-7840-26861657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Upgrade 1: Using data and technology</a:t>
            </a: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3FFB2-0397-0F6D-1900-975E9FEE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18" y="2138999"/>
            <a:ext cx="4244708" cy="326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82268-C8D1-FE6B-902C-45A8A549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789" y="1457358"/>
            <a:ext cx="3444538" cy="1044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3848B-68BA-405F-A3E0-73607B41C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036" y="2618299"/>
            <a:ext cx="4983876" cy="104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34E618-C394-FEEB-9DC7-4E77E2EAD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662" y="3528195"/>
            <a:ext cx="4610500" cy="1806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A6C81D-99CE-30BB-87AF-1181FCD7B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5204" y="5364111"/>
            <a:ext cx="7521592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07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907E-D843-0E95-0659-B8938C79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Upgrade 2: Better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CD85D-D1B3-1C4C-7ECF-2C5B6ACE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96" y="1539548"/>
            <a:ext cx="4854361" cy="1722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5572-33E5-99F1-306C-E39658AB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282" y="1373165"/>
            <a:ext cx="6020322" cy="1737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7EFE6-579A-529F-DDBF-9A4ED2AA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282" y="3009132"/>
            <a:ext cx="3699164" cy="3699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884D0-793A-AE28-51EA-1DB4673A1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141" y="5902700"/>
            <a:ext cx="2103302" cy="655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F8A59C-AB6C-4AE7-4A17-60A6A989A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76" y="4985091"/>
            <a:ext cx="4396292" cy="813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DF9848-75AA-B3A7-CBB1-93AD32388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6282" y="3110676"/>
            <a:ext cx="5921253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0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C1F9A-97FE-6D44-223A-A25022E1D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2" y="965585"/>
            <a:ext cx="5692633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7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9157-04CD-2DB4-2BC7-AE3205570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65FD-B427-7BC8-5689-71EE34D7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Upgrade 3: Data Driven decisions</a:t>
            </a: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9DCD-02A0-4465-56BA-64DCF430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38" y="1513198"/>
            <a:ext cx="5624047" cy="1470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73C732-57DF-B8F0-4D38-A70CC75A8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95" y="3188155"/>
            <a:ext cx="4511431" cy="2156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2C75FA-1A49-B389-D0D6-494749FA7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917" y="3466310"/>
            <a:ext cx="2415749" cy="8154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71C141-D937-4610-9C7D-E628DE61D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257" y="3374861"/>
            <a:ext cx="2667231" cy="8916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6349F-E8D0-C7CC-FA23-900134546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425" y="5253282"/>
            <a:ext cx="4168501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46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031A52-587D-23C5-B391-2D685F85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5" y="1973454"/>
            <a:ext cx="10714649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80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A342-70A4-AEFE-DD9A-602A71CB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BDFD-BC6A-387F-69AB-EDCDFD5F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Upgrade 3: Better answers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14BE5-0765-6893-4EC5-CBC44D6AB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9" y="1254816"/>
            <a:ext cx="8740897" cy="2141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B0AC4-3492-FED2-2F14-220AB31F4DED}"/>
              </a:ext>
            </a:extLst>
          </p:cNvPr>
          <p:cNvSpPr txBox="1"/>
          <p:nvPr/>
        </p:nvSpPr>
        <p:spPr>
          <a:xfrm>
            <a:off x="1483051" y="2084697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err="1"/>
              <a:t>The</a:t>
            </a:r>
            <a:r>
              <a:rPr lang="es-ES"/>
              <a:t> default </a:t>
            </a:r>
            <a:r>
              <a:rPr lang="es-ES" err="1"/>
              <a:t>action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9FDB62-CA1A-57F8-5F53-ED85E1AF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58" y="2868408"/>
            <a:ext cx="9807790" cy="723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858E0-B6AD-BCAB-BBD4-213621EA0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5" y="3405227"/>
            <a:ext cx="5654530" cy="1607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6C52B6-F57E-2A1E-724B-E6DAD25B2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01" y="4212082"/>
            <a:ext cx="8161727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3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D3FC-B755-1A3E-B36F-0C3123E3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D3B20-1194-D955-C549-4114313CA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838" y="2465731"/>
            <a:ext cx="5578323" cy="3071126"/>
          </a:xfrm>
        </p:spPr>
      </p:pic>
    </p:spTree>
    <p:extLst>
      <p:ext uri="{BB962C8B-B14F-4D97-AF65-F5344CB8AC3E}">
        <p14:creationId xmlns:p14="http://schemas.microsoft.com/office/powerpoint/2010/main" val="315969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A13FB-3E74-EF01-E0DB-FBB056D3E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0EFD-093C-CF50-B350-69FAF31A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Upgrade 5: Decision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5638B-D6F5-7DFA-B9D5-4ECDF840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31" y="1947521"/>
            <a:ext cx="5616427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4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9CC6A-7C89-80A6-58EE-9B9DC9EB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56" y="1196146"/>
            <a:ext cx="9548687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66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4259-439F-9B65-6CCE-93606A7B4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473C-1762-DFB8-E8F4-FF756A68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Upgrade 5: Decision Automation</a:t>
            </a:r>
          </a:p>
        </p:txBody>
      </p:sp>
      <p:pic>
        <p:nvPicPr>
          <p:cNvPr id="5" name="Picture 4" descr="A chart with arrows pointing to a chart&#10;&#10;AI-generated content may be incorrect.">
            <a:extLst>
              <a:ext uri="{FF2B5EF4-FFF2-40B4-BE49-F238E27FC236}">
                <a16:creationId xmlns:a16="http://schemas.microsoft.com/office/drawing/2014/main" id="{AC46A244-A457-74ED-B507-C935F2A21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13" y="1964367"/>
            <a:ext cx="9023689" cy="411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3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2C586-955C-BE87-4920-C34529E79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355" y="266426"/>
            <a:ext cx="5639289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D524FE-C4B0-EC4A-2D6B-E0870ABF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921802"/>
            <a:ext cx="8923793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70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C1559-A867-1C14-89BE-F62DAEEA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22" y="908272"/>
            <a:ext cx="9836364" cy="45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87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F70B4C-B370-0E4B-121B-406C7911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06" y="829002"/>
            <a:ext cx="9685629" cy="5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5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E724F-CE7C-1B13-16D7-89845FEC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15" y="1329508"/>
            <a:ext cx="8176969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93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F510D7-B334-425B-6B96-C5CFEBA84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77" y="696357"/>
            <a:ext cx="9181274" cy="457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1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5C0F9-6720-8B41-E989-15579B37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42" y="751770"/>
            <a:ext cx="10429605" cy="52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5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BFED87-B0EF-2319-FF22-3CC42C7979D7}"/>
              </a:ext>
            </a:extLst>
          </p:cNvPr>
          <p:cNvSpPr txBox="1"/>
          <p:nvPr/>
        </p:nvSpPr>
        <p:spPr>
          <a:xfrm>
            <a:off x="1510838" y="1121910"/>
            <a:ext cx="609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Un </a:t>
            </a:r>
            <a:r>
              <a:rPr lang="es-ES" b="1"/>
              <a:t>p-valor</a:t>
            </a:r>
            <a:r>
              <a:rPr lang="es-ES"/>
              <a:t> es la probabilidad de encontrar evidencia al menos tan condenatoria como la nuestra en un mundo donde la hipótesis nula es realmente cierta.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68D35-CA97-01D9-3E30-FC46C895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82" y="2256723"/>
            <a:ext cx="8382726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49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7474A4-6400-43D9-FC3C-EB499E45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1" y="654219"/>
            <a:ext cx="11376078" cy="58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65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B21F1-6569-44ED-FA84-C8E9F9A7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7" y="1973454"/>
            <a:ext cx="6302286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47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5F85BE-BCA2-6F84-D6AA-D8B5D8B6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697" y="803159"/>
            <a:ext cx="9873989" cy="5065626"/>
          </a:xfrm>
        </p:spPr>
      </p:pic>
    </p:spTree>
    <p:extLst>
      <p:ext uri="{BB962C8B-B14F-4D97-AF65-F5344CB8AC3E}">
        <p14:creationId xmlns:p14="http://schemas.microsoft.com/office/powerpoint/2010/main" val="1143896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E76B-DFE9-8920-D5E7-1504299B1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2E7B3-D870-C047-0D32-EA0EF2DA2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46" y="1825625"/>
            <a:ext cx="10456308" cy="4351338"/>
          </a:xfrm>
        </p:spPr>
      </p:pic>
    </p:spTree>
    <p:extLst>
      <p:ext uri="{BB962C8B-B14F-4D97-AF65-F5344CB8AC3E}">
        <p14:creationId xmlns:p14="http://schemas.microsoft.com/office/powerpoint/2010/main" val="2798853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4BAA0-9E00-F61C-7AAF-DC68CF87B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38" y="893573"/>
            <a:ext cx="3765753" cy="507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05558D-8B94-25C4-F353-BEF5F4E65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851" y="927193"/>
            <a:ext cx="4516643" cy="5003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6ECC1-6E92-5A95-73C7-5D1C2FDF3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076" y="880352"/>
            <a:ext cx="4591591" cy="492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4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E61D9-4447-1DC2-012F-2E103FA0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83" y="521718"/>
            <a:ext cx="9381033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22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1A883-B376-C5A5-CDB4-93675BEE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1947" y="821235"/>
            <a:ext cx="6073666" cy="5387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62F17-6000-BC8A-7438-D0CAFFCD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40" y="251366"/>
            <a:ext cx="1918174" cy="1970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DC452-5C5E-EFD2-3407-A110A563B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82" y="702363"/>
            <a:ext cx="5312585" cy="2554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5B8DFD-A812-2CF6-6F0D-E3A410115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609" y="3596412"/>
            <a:ext cx="5826125" cy="32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02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ED73F-C1CD-A6C4-BE4A-88CF8C63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5" y="220702"/>
            <a:ext cx="10714649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35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68E04-D489-C989-A29F-29223157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220702"/>
            <a:ext cx="11522439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00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46BED5-C84E-E14B-3DDB-012411754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563631"/>
            <a:ext cx="11545300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52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5F655-90C5-2FE4-B403-05ADD7C57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" y="415029"/>
            <a:ext cx="11735817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32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AE72B8-9F43-4119-8D26-4672EF5B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80" y="190219"/>
            <a:ext cx="11301439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06549-8408-FCB3-3D3D-C3123095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83" y="2091574"/>
            <a:ext cx="7315834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22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4CB071-20FE-3D5F-6741-822CF2B4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3" y="541831"/>
            <a:ext cx="10994795" cy="57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05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B100E-5A62-3823-76A1-5A54856E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0"/>
            <a:ext cx="11254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5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5ABF9-3696-EFFF-0000-165F87803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18" y="0"/>
            <a:ext cx="11176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36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F9270F-4C3E-3D0E-BD79-8E6F62DC5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184" y="931026"/>
            <a:ext cx="9175874" cy="527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2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53BE5-2A83-FB68-53E3-CA101C9C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literacy and how to address your team's misconceptions AI's Cognitive Distortions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AB89E-06F1-EBAE-8D4B-A1751C22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98" y="2086495"/>
            <a:ext cx="3641448" cy="3969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BDA116-7FA8-EBD9-8954-F8A494E8A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49" y="2086495"/>
            <a:ext cx="3715331" cy="426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E853D5-1D05-02AB-7C2A-5FCF5604B095}"/>
              </a:ext>
            </a:extLst>
          </p:cNvPr>
          <p:cNvSpPr txBox="1"/>
          <p:nvPr/>
        </p:nvSpPr>
        <p:spPr>
          <a:xfrm>
            <a:off x="4937760" y="3429000"/>
            <a:ext cx="349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Computacional </a:t>
            </a:r>
            <a:r>
              <a:rPr lang="es-ES" err="1"/>
              <a:t>intellicenge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60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EF6CF-A78C-B55A-10A6-D4EB56CA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875"/>
            <a:ext cx="12192000" cy="58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70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3B688-B3BC-4760-1CAD-A4C3ADEF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06"/>
            <a:ext cx="12192000" cy="676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84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44BAA-DFA1-2F7F-01DD-30B64DC6F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925"/>
            <a:ext cx="12192000" cy="639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99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2A209-E33D-909D-FE1A-E3F1A2D2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6"/>
            <a:ext cx="12192000" cy="66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8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61985-1161-C0D2-1C60-8872C6AB3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4" y="529338"/>
            <a:ext cx="11202371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6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3E1D3-4B5F-18AA-EA47-7ED2FEAE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648" y="2106815"/>
            <a:ext cx="5570703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392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7F5B2-FBB9-6E01-2920-E841A52B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350253"/>
            <a:ext cx="11141405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151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90652-FBA6-8791-13D2-546E4091A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74" y="651744"/>
            <a:ext cx="10880309" cy="55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85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4E0AF-9F42-AF4E-9DE6-CD1C38E0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61" y="686037"/>
            <a:ext cx="11145877" cy="54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28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C493B-087A-1904-EF4C-DBDE814F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" y="315960"/>
            <a:ext cx="10767993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01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ECFEB-0BF5-8D74-FE68-541F2D29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628407"/>
            <a:ext cx="10569856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45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45E75-F2EE-090B-66C3-BCB8A00F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8" y="1043733"/>
            <a:ext cx="10897544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47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32E16-53D8-0454-CD0A-1EADA72F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411218"/>
            <a:ext cx="10531753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8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D293C-F86E-BD19-EE6E-4CD27352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658890"/>
            <a:ext cx="10569856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28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81363-9E01-B50A-8EC7-41B06AD3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418839"/>
            <a:ext cx="1053175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37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77083-655E-31F7-7FF0-4AAE9A01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544580"/>
            <a:ext cx="11103302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3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98707B-6A45-2C98-3EE1-04C9A6FF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556" y="511392"/>
            <a:ext cx="5918181" cy="58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D357DE-06DE-318A-5873-59CCFCD15C89}"/>
              </a:ext>
            </a:extLst>
          </p:cNvPr>
          <p:cNvSpPr txBox="1"/>
          <p:nvPr/>
        </p:nvSpPr>
        <p:spPr>
          <a:xfrm>
            <a:off x="1742660" y="8125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2172588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EB73A-BC4A-6287-3D3B-A1955CB6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9" y="296908"/>
            <a:ext cx="11568162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97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C4E6E-18E5-A750-DDAE-1381E733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31" y="0"/>
            <a:ext cx="11190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5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2F644-10DC-BDCE-0F21-FAE12A012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" y="472184"/>
            <a:ext cx="11705334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061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1041F-7031-F060-3A12-A056D8A53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6" y="249065"/>
            <a:ext cx="10554360" cy="5816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96975-17EF-67D6-246A-2F795B08C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6" y="5287125"/>
            <a:ext cx="4430563" cy="127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5F672-C075-FA08-AC4A-4F6C89890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65" y="5308108"/>
            <a:ext cx="5189670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284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3B385-EC1D-4AC0-1336-67824719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23" y="444949"/>
            <a:ext cx="9749615" cy="59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7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DCC7E-5CDA-265B-BBAD-06DC3FC7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2068712"/>
            <a:ext cx="5547841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9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CC15C-C6B2-21D9-373E-0E22F2B04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09" y="434080"/>
            <a:ext cx="8550381" cy="5989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09B709-5BD0-5A00-5A2B-4C1B82DDD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797"/>
            <a:ext cx="12192000" cy="63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9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9A20D-B8B2-2E30-3E7F-98BFE33F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19" y="748748"/>
            <a:ext cx="9578985" cy="55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428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DE3971-45B0-C2D5-CC08-649F0866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04" y="775252"/>
            <a:ext cx="8089266" cy="54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45F67-0711-66AD-0B89-6152EDFA2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41" y="1996316"/>
            <a:ext cx="7125317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95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F94A3-8E1E-EB22-4279-A7FCFAFC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72" y="548333"/>
            <a:ext cx="9182319" cy="5761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941C8-950A-E108-B8B3-CAC95302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706" y="1939228"/>
            <a:ext cx="7026249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34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1CA17-B456-5AAD-D636-1263826A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09" y="887510"/>
            <a:ext cx="5166808" cy="508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2F186-44C2-AEDA-DD39-757F1E6AE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7510"/>
            <a:ext cx="5814564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763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DEFA1-7EBA-2974-EFC1-EEDFCC54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9" y="944664"/>
            <a:ext cx="12017781" cy="4968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87407-BD98-087B-2963-A90816DC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9" y="4352258"/>
            <a:ext cx="4483655" cy="1973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9C40E-A076-038E-CA28-309FA2B43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29" y="4352258"/>
            <a:ext cx="4138019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085F8-7492-F4EB-C94A-9ADA56C9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963716"/>
            <a:ext cx="11720576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22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CF5DC-DAB3-EE72-A42A-56CB7B1B4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31" y="380068"/>
            <a:ext cx="3886537" cy="2400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B696B-C99D-3FA7-AF83-CFF21127EB3C}"/>
              </a:ext>
            </a:extLst>
          </p:cNvPr>
          <p:cNvSpPr txBox="1"/>
          <p:nvPr/>
        </p:nvSpPr>
        <p:spPr>
          <a:xfrm>
            <a:off x="3048000" y="31058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https://www.youtube.com/watch?v=FN2RM-CHkuI&amp;ab_channel=JoshDarnit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0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77B9B-803F-DAFF-0185-AD8C92F41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76" y="1158043"/>
            <a:ext cx="3939881" cy="4541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BD8F62-6B2A-80A8-F896-D41968A34B2B}"/>
              </a:ext>
            </a:extLst>
          </p:cNvPr>
          <p:cNvSpPr txBox="1"/>
          <p:nvPr/>
        </p:nvSpPr>
        <p:spPr>
          <a:xfrm>
            <a:off x="1305339" y="3059668"/>
            <a:ext cx="3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/>
              <a:t>Comunication</a:t>
            </a:r>
            <a:r>
              <a:rPr lang="es-ES"/>
              <a:t> </a:t>
            </a:r>
            <a:r>
              <a:rPr lang="es-ES" err="1"/>
              <a:t>Spectrum</a:t>
            </a:r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600A1D9-81E7-2F74-640A-1A7299F9B072}"/>
              </a:ext>
            </a:extLst>
          </p:cNvPr>
          <p:cNvSpPr/>
          <p:nvPr/>
        </p:nvSpPr>
        <p:spPr>
          <a:xfrm>
            <a:off x="5307496" y="848139"/>
            <a:ext cx="1610139" cy="51020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18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08EC7-2497-7C4A-EB6C-01D95D5F6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95" y="1057061"/>
            <a:ext cx="9529685" cy="474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460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6C05F-206B-A3F5-6A84-69D71183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3" y="94961"/>
            <a:ext cx="5921253" cy="6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246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97E13-4F1D-AA56-DD34-1D7F2643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47" y="602973"/>
            <a:ext cx="9854409" cy="5969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8B98D7-2C76-0586-2F9C-883CBA8D073E}"/>
              </a:ext>
            </a:extLst>
          </p:cNvPr>
          <p:cNvSpPr txBox="1"/>
          <p:nvPr/>
        </p:nvSpPr>
        <p:spPr>
          <a:xfrm>
            <a:off x="4163787" y="14842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solidFill>
                  <a:schemeClr val="bg2"/>
                </a:solidFill>
              </a:rPr>
              <a:t>The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Kitchen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Analogy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109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DBE88-E77D-0993-6E99-7464867E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53" y="1740646"/>
            <a:ext cx="5255974" cy="3321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95135-5B27-9287-6357-CBFD00B7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0646"/>
            <a:ext cx="5207514" cy="314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96ED-EEB2-0CE5-5D3E-911C93C6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E07C9-ED9D-8837-1567-CD984E67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85" y="1821040"/>
            <a:ext cx="4732430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218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B6F21-ED49-F62F-C410-7D91FD2D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69" y="556301"/>
            <a:ext cx="8168092" cy="57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896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77A13-401E-1C86-7CF1-D5E23DF1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7" y="0"/>
            <a:ext cx="10924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64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DABBC-ADF7-CABD-758D-2FF4E63A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1" y="207344"/>
            <a:ext cx="10764448" cy="64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262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8A85A-5348-FA5A-7A35-56A8F47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7" y="106392"/>
            <a:ext cx="11606266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15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E9B5A1-2F48-585A-318C-81650DC4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3" y="1428576"/>
            <a:ext cx="4580017" cy="4000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00B546-8CAF-5B9E-A94B-B1D0696B5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45" y="1428576"/>
            <a:ext cx="4073589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5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A76CA-F455-0D57-E459-27295C72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586493"/>
            <a:ext cx="11941575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61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AEEEE-9FF9-C71D-EC51-0F17A9C96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28" y="1441802"/>
            <a:ext cx="5585944" cy="461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A38F0-A164-289B-2FFD-CE24AC2D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678" y="593532"/>
            <a:ext cx="207282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3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Panorámica</PresentationFormat>
  <Paragraphs>27</Paragraphs>
  <Slides>96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96</vt:i4>
      </vt:variant>
    </vt:vector>
  </HeadingPairs>
  <TitlesOfParts>
    <vt:vector size="97" baseType="lpstr">
      <vt:lpstr>Office Theme</vt:lpstr>
      <vt:lpstr>Decision Intelligence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Why are some decisions so difficult?</vt:lpstr>
      <vt:lpstr>Presentación de PowerPoint</vt:lpstr>
      <vt:lpstr>How to set goals</vt:lpstr>
      <vt:lpstr>How to set goals</vt:lpstr>
      <vt:lpstr>How to set goals</vt:lpstr>
      <vt:lpstr>Intuition and the value of clairvoyance </vt:lpstr>
      <vt:lpstr>The hackable human</vt:lpstr>
      <vt:lpstr>Objective decision-making</vt:lpstr>
      <vt:lpstr>Decision Intelligence</vt:lpstr>
      <vt:lpstr>Presentación de PowerPoint</vt:lpstr>
      <vt:lpstr>Upgrade 1: Using data and technology </vt:lpstr>
      <vt:lpstr>Upgrade 2: Better questions</vt:lpstr>
      <vt:lpstr>Presentación de PowerPoint</vt:lpstr>
      <vt:lpstr>Upgrade 3: Data Driven decisions </vt:lpstr>
      <vt:lpstr>Presentación de PowerPoint</vt:lpstr>
      <vt:lpstr>Upgrade 3: Better answers</vt:lpstr>
      <vt:lpstr>Presentación de PowerPoint</vt:lpstr>
      <vt:lpstr>Upgrade 5: Decision Automation</vt:lpstr>
      <vt:lpstr>Upgrade 5: Decision Automation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AI literacy and how to address your team's misconceptions AI's Cognitive Distortions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Candia Torres</dc:creator>
  <cp:lastModifiedBy>Antonio Candia Torres</cp:lastModifiedBy>
  <cp:revision>7</cp:revision>
  <dcterms:created xsi:type="dcterms:W3CDTF">2025-02-23T19:53:37Z</dcterms:created>
  <dcterms:modified xsi:type="dcterms:W3CDTF">2025-03-02T18:53:36Z</dcterms:modified>
</cp:coreProperties>
</file>